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73" r:id="rId4"/>
    <p:sldId id="274" r:id="rId5"/>
    <p:sldId id="260" r:id="rId6"/>
    <p:sldId id="261" r:id="rId7"/>
    <p:sldId id="262" r:id="rId8"/>
    <p:sldId id="263" r:id="rId9"/>
    <p:sldId id="264" r:id="rId10"/>
    <p:sldId id="265" r:id="rId11"/>
    <p:sldId id="266" r:id="rId12"/>
    <p:sldId id="267" r:id="rId13"/>
    <p:sldId id="270" r:id="rId14"/>
    <p:sldId id="271" r:id="rId15"/>
    <p:sldId id="268"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EECA69-256A-4176-88B3-77BDFE324F5B}" type="doc">
      <dgm:prSet loTypeId="urn:microsoft.com/office/officeart/2005/8/layout/vList2" loCatId="list" qsTypeId="urn:microsoft.com/office/officeart/2005/8/quickstyle/simple4" qsCatId="simple" csTypeId="urn:microsoft.com/office/officeart/2005/8/colors/accent6_2" csCatId="accent6"/>
      <dgm:spPr/>
      <dgm:t>
        <a:bodyPr/>
        <a:lstStyle/>
        <a:p>
          <a:endParaRPr lang="en-US"/>
        </a:p>
      </dgm:t>
    </dgm:pt>
    <dgm:pt modelId="{DFD5675B-0C12-4A1D-8EEE-3011091A7CDC}">
      <dgm:prSet/>
      <dgm:spPr/>
      <dgm:t>
        <a:bodyPr/>
        <a:lstStyle/>
        <a:p>
          <a:r>
            <a:rPr lang="en-IN" dirty="0"/>
            <a:t>Product Recommendation System, recommends user relevant products chosen by them</a:t>
          </a:r>
          <a:endParaRPr lang="en-US" dirty="0"/>
        </a:p>
      </dgm:t>
    </dgm:pt>
    <dgm:pt modelId="{2D177C18-D07F-42EE-9E41-5C330EAEFDB9}" type="parTrans" cxnId="{076A8D48-6543-46F9-B915-99D007A5D161}">
      <dgm:prSet/>
      <dgm:spPr/>
      <dgm:t>
        <a:bodyPr/>
        <a:lstStyle/>
        <a:p>
          <a:endParaRPr lang="en-US"/>
        </a:p>
      </dgm:t>
    </dgm:pt>
    <dgm:pt modelId="{3C7F77BF-6B44-41BD-ACFA-0A9022D3702B}" type="sibTrans" cxnId="{076A8D48-6543-46F9-B915-99D007A5D161}">
      <dgm:prSet/>
      <dgm:spPr/>
      <dgm:t>
        <a:bodyPr/>
        <a:lstStyle/>
        <a:p>
          <a:endParaRPr lang="en-US"/>
        </a:p>
      </dgm:t>
    </dgm:pt>
    <dgm:pt modelId="{D9B4CB33-43B1-46A5-BE10-EB60BE9CD399}">
      <dgm:prSet/>
      <dgm:spPr/>
      <dgm:t>
        <a:bodyPr/>
        <a:lstStyle/>
        <a:p>
          <a:r>
            <a:rPr lang="en-IN"/>
            <a:t>It basically filters the items selected by the customer by seeking to predict and display the item</a:t>
          </a:r>
          <a:endParaRPr lang="en-US"/>
        </a:p>
      </dgm:t>
    </dgm:pt>
    <dgm:pt modelId="{D5E4901C-DAB6-4EA3-A462-0514F843CE8E}" type="parTrans" cxnId="{D586CA94-BAC8-4AC2-8F84-1BB0BB11018A}">
      <dgm:prSet/>
      <dgm:spPr/>
      <dgm:t>
        <a:bodyPr/>
        <a:lstStyle/>
        <a:p>
          <a:endParaRPr lang="en-US"/>
        </a:p>
      </dgm:t>
    </dgm:pt>
    <dgm:pt modelId="{EBF7B6A2-7ED6-494E-93E1-BECF077984E7}" type="sibTrans" cxnId="{D586CA94-BAC8-4AC2-8F84-1BB0BB11018A}">
      <dgm:prSet/>
      <dgm:spPr/>
      <dgm:t>
        <a:bodyPr/>
        <a:lstStyle/>
        <a:p>
          <a:endParaRPr lang="en-US"/>
        </a:p>
      </dgm:t>
    </dgm:pt>
    <dgm:pt modelId="{2F9E52CD-8CA4-F044-B2C5-DE9C8FAB74A3}" type="pres">
      <dgm:prSet presAssocID="{A2EECA69-256A-4176-88B3-77BDFE324F5B}" presName="linear" presStyleCnt="0">
        <dgm:presLayoutVars>
          <dgm:animLvl val="lvl"/>
          <dgm:resizeHandles val="exact"/>
        </dgm:presLayoutVars>
      </dgm:prSet>
      <dgm:spPr/>
    </dgm:pt>
    <dgm:pt modelId="{9E58D152-8650-0042-90FE-8C6873B5FAAD}" type="pres">
      <dgm:prSet presAssocID="{DFD5675B-0C12-4A1D-8EEE-3011091A7CDC}" presName="parentText" presStyleLbl="node1" presStyleIdx="0" presStyleCnt="2">
        <dgm:presLayoutVars>
          <dgm:chMax val="0"/>
          <dgm:bulletEnabled val="1"/>
        </dgm:presLayoutVars>
      </dgm:prSet>
      <dgm:spPr/>
    </dgm:pt>
    <dgm:pt modelId="{02A6942A-0C27-D04C-97F4-2890A87A0CB1}" type="pres">
      <dgm:prSet presAssocID="{3C7F77BF-6B44-41BD-ACFA-0A9022D3702B}" presName="spacer" presStyleCnt="0"/>
      <dgm:spPr/>
    </dgm:pt>
    <dgm:pt modelId="{35C417B2-DE61-9348-83D5-A895340D4C65}" type="pres">
      <dgm:prSet presAssocID="{D9B4CB33-43B1-46A5-BE10-EB60BE9CD399}" presName="parentText" presStyleLbl="node1" presStyleIdx="1" presStyleCnt="2">
        <dgm:presLayoutVars>
          <dgm:chMax val="0"/>
          <dgm:bulletEnabled val="1"/>
        </dgm:presLayoutVars>
      </dgm:prSet>
      <dgm:spPr/>
    </dgm:pt>
  </dgm:ptLst>
  <dgm:cxnLst>
    <dgm:cxn modelId="{7E9C0E27-21A4-6D40-A6C5-8F0805DB6874}" type="presOf" srcId="{DFD5675B-0C12-4A1D-8EEE-3011091A7CDC}" destId="{9E58D152-8650-0042-90FE-8C6873B5FAAD}" srcOrd="0" destOrd="0" presId="urn:microsoft.com/office/officeart/2005/8/layout/vList2"/>
    <dgm:cxn modelId="{0F5F3E63-2C59-7840-B5AA-FAFCCD94B347}" type="presOf" srcId="{A2EECA69-256A-4176-88B3-77BDFE324F5B}" destId="{2F9E52CD-8CA4-F044-B2C5-DE9C8FAB74A3}" srcOrd="0" destOrd="0" presId="urn:microsoft.com/office/officeart/2005/8/layout/vList2"/>
    <dgm:cxn modelId="{076A8D48-6543-46F9-B915-99D007A5D161}" srcId="{A2EECA69-256A-4176-88B3-77BDFE324F5B}" destId="{DFD5675B-0C12-4A1D-8EEE-3011091A7CDC}" srcOrd="0" destOrd="0" parTransId="{2D177C18-D07F-42EE-9E41-5C330EAEFDB9}" sibTransId="{3C7F77BF-6B44-41BD-ACFA-0A9022D3702B}"/>
    <dgm:cxn modelId="{D586CA94-BAC8-4AC2-8F84-1BB0BB11018A}" srcId="{A2EECA69-256A-4176-88B3-77BDFE324F5B}" destId="{D9B4CB33-43B1-46A5-BE10-EB60BE9CD399}" srcOrd="1" destOrd="0" parTransId="{D5E4901C-DAB6-4EA3-A462-0514F843CE8E}" sibTransId="{EBF7B6A2-7ED6-494E-93E1-BECF077984E7}"/>
    <dgm:cxn modelId="{E08DC5C7-95AD-6F4C-ABC3-409BD65F96FA}" type="presOf" srcId="{D9B4CB33-43B1-46A5-BE10-EB60BE9CD399}" destId="{35C417B2-DE61-9348-83D5-A895340D4C65}" srcOrd="0" destOrd="0" presId="urn:microsoft.com/office/officeart/2005/8/layout/vList2"/>
    <dgm:cxn modelId="{BF0B907E-1BEF-0D44-BD8E-FAF94DC11E12}" type="presParOf" srcId="{2F9E52CD-8CA4-F044-B2C5-DE9C8FAB74A3}" destId="{9E58D152-8650-0042-90FE-8C6873B5FAAD}" srcOrd="0" destOrd="0" presId="urn:microsoft.com/office/officeart/2005/8/layout/vList2"/>
    <dgm:cxn modelId="{B151C804-0DB9-6442-BE29-AD1CB8BB9E54}" type="presParOf" srcId="{2F9E52CD-8CA4-F044-B2C5-DE9C8FAB74A3}" destId="{02A6942A-0C27-D04C-97F4-2890A87A0CB1}" srcOrd="1" destOrd="0" presId="urn:microsoft.com/office/officeart/2005/8/layout/vList2"/>
    <dgm:cxn modelId="{92531534-C0BD-8A44-B037-1CF8705FC6D9}" type="presParOf" srcId="{2F9E52CD-8CA4-F044-B2C5-DE9C8FAB74A3}" destId="{35C417B2-DE61-9348-83D5-A895340D4C6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9CE97B-DD9E-4B1C-BCA1-72DCC1998C77}"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14BDB7C3-CCC4-4F44-B92F-ECF32E07C366}">
      <dgm:prSet/>
      <dgm:spPr/>
      <dgm:t>
        <a:bodyPr/>
        <a:lstStyle/>
        <a:p>
          <a:pPr>
            <a:lnSpc>
              <a:spcPct val="100000"/>
            </a:lnSpc>
            <a:defRPr cap="all"/>
          </a:pPr>
          <a:r>
            <a:rPr lang="en-US" u="none" dirty="0">
              <a:solidFill>
                <a:schemeClr val="accent2">
                  <a:lumMod val="75000"/>
                </a:schemeClr>
              </a:solidFill>
            </a:rPr>
            <a:t>Core</a:t>
          </a:r>
          <a:r>
            <a:rPr lang="en-US" u="none" baseline="0" dirty="0">
              <a:solidFill>
                <a:schemeClr val="accent2">
                  <a:lumMod val="75000"/>
                </a:schemeClr>
              </a:solidFill>
            </a:rPr>
            <a:t> Functionality</a:t>
          </a:r>
          <a:endParaRPr lang="en-US" u="none" dirty="0">
            <a:solidFill>
              <a:schemeClr val="accent2">
                <a:lumMod val="75000"/>
              </a:schemeClr>
            </a:solidFill>
          </a:endParaRPr>
        </a:p>
      </dgm:t>
    </dgm:pt>
    <dgm:pt modelId="{227BFA66-D5C5-422D-ADDE-3FC0D2782DFE}" type="parTrans" cxnId="{2030A063-347E-4876-A805-819B0B63DA69}">
      <dgm:prSet/>
      <dgm:spPr/>
      <dgm:t>
        <a:bodyPr/>
        <a:lstStyle/>
        <a:p>
          <a:endParaRPr lang="en-US"/>
        </a:p>
      </dgm:t>
    </dgm:pt>
    <dgm:pt modelId="{47AE7180-032E-4159-807C-5B0D6F5ECD33}" type="sibTrans" cxnId="{2030A063-347E-4876-A805-819B0B63DA69}">
      <dgm:prSet/>
      <dgm:spPr/>
      <dgm:t>
        <a:bodyPr/>
        <a:lstStyle/>
        <a:p>
          <a:endParaRPr lang="en-US"/>
        </a:p>
      </dgm:t>
    </dgm:pt>
    <dgm:pt modelId="{0D495705-86D4-465E-B17D-DAC98335522A}">
      <dgm:prSet/>
      <dgm:spPr/>
      <dgm:t>
        <a:bodyPr/>
        <a:lstStyle/>
        <a:p>
          <a:pPr>
            <a:lnSpc>
              <a:spcPct val="100000"/>
            </a:lnSpc>
            <a:defRPr cap="all"/>
          </a:pPr>
          <a:r>
            <a:rPr lang="en-US" dirty="0"/>
            <a:t>Image processing</a:t>
          </a:r>
        </a:p>
      </dgm:t>
    </dgm:pt>
    <dgm:pt modelId="{854FCA3D-44D7-45EA-8E49-0471DD79E045}" type="parTrans" cxnId="{659E9A0D-609A-430A-9D72-1DC95E7B66F1}">
      <dgm:prSet/>
      <dgm:spPr/>
      <dgm:t>
        <a:bodyPr/>
        <a:lstStyle/>
        <a:p>
          <a:endParaRPr lang="en-US"/>
        </a:p>
      </dgm:t>
    </dgm:pt>
    <dgm:pt modelId="{C4202F36-E992-4738-A275-93B90AF9537D}" type="sibTrans" cxnId="{659E9A0D-609A-430A-9D72-1DC95E7B66F1}">
      <dgm:prSet/>
      <dgm:spPr/>
      <dgm:t>
        <a:bodyPr/>
        <a:lstStyle/>
        <a:p>
          <a:endParaRPr lang="en-US"/>
        </a:p>
      </dgm:t>
    </dgm:pt>
    <dgm:pt modelId="{8AACB18D-152C-4BDD-AA07-96DFDA4E5DF7}">
      <dgm:prSet/>
      <dgm:spPr/>
      <dgm:t>
        <a:bodyPr/>
        <a:lstStyle/>
        <a:p>
          <a:pPr>
            <a:lnSpc>
              <a:spcPct val="100000"/>
            </a:lnSpc>
            <a:defRPr cap="all"/>
          </a:pPr>
          <a:r>
            <a:rPr lang="en-IN" b="1" i="0" dirty="0"/>
            <a:t>2D features frameworks</a:t>
          </a:r>
          <a:endParaRPr lang="en-US" dirty="0"/>
        </a:p>
      </dgm:t>
    </dgm:pt>
    <dgm:pt modelId="{41FA705B-2363-4BEA-8283-83700E52D621}" type="parTrans" cxnId="{6AD8323F-A5FF-4635-A77E-0EB1E46CEE6E}">
      <dgm:prSet/>
      <dgm:spPr/>
      <dgm:t>
        <a:bodyPr/>
        <a:lstStyle/>
        <a:p>
          <a:endParaRPr lang="en-US"/>
        </a:p>
      </dgm:t>
    </dgm:pt>
    <dgm:pt modelId="{F25EFDA9-DE59-4404-8B3B-D805F24BC122}" type="sibTrans" cxnId="{6AD8323F-A5FF-4635-A77E-0EB1E46CEE6E}">
      <dgm:prSet/>
      <dgm:spPr/>
      <dgm:t>
        <a:bodyPr/>
        <a:lstStyle/>
        <a:p>
          <a:endParaRPr lang="en-US"/>
        </a:p>
      </dgm:t>
    </dgm:pt>
    <dgm:pt modelId="{66D44D7B-99C5-41C5-B49E-F060EFC59C1F}">
      <dgm:prSet/>
      <dgm:spPr/>
      <dgm:t>
        <a:bodyPr/>
        <a:lstStyle/>
        <a:p>
          <a:pPr>
            <a:lnSpc>
              <a:spcPct val="100000"/>
            </a:lnSpc>
            <a:defRPr cap="all"/>
          </a:pPr>
          <a:r>
            <a:rPr lang="en-IN" b="1" i="0" dirty="0"/>
            <a:t>Object detection</a:t>
          </a:r>
          <a:endParaRPr lang="en-US" dirty="0"/>
        </a:p>
      </dgm:t>
    </dgm:pt>
    <dgm:pt modelId="{868285E0-59F6-41B9-9D7A-89EB98908E2D}" type="parTrans" cxnId="{07D24CE4-C7CC-45A9-8627-0D3289E7CFF9}">
      <dgm:prSet/>
      <dgm:spPr/>
      <dgm:t>
        <a:bodyPr/>
        <a:lstStyle/>
        <a:p>
          <a:endParaRPr lang="en-US"/>
        </a:p>
      </dgm:t>
    </dgm:pt>
    <dgm:pt modelId="{7FDDC8E9-AB6D-4E4A-B0F5-90F2C76069E2}" type="sibTrans" cxnId="{07D24CE4-C7CC-45A9-8627-0D3289E7CFF9}">
      <dgm:prSet/>
      <dgm:spPr/>
      <dgm:t>
        <a:bodyPr/>
        <a:lstStyle/>
        <a:p>
          <a:endParaRPr lang="en-US"/>
        </a:p>
      </dgm:t>
    </dgm:pt>
    <dgm:pt modelId="{22F6ECB5-9E0A-441F-B1BF-A06646C79B87}" type="pres">
      <dgm:prSet presAssocID="{C19CE97B-DD9E-4B1C-BCA1-72DCC1998C77}" presName="root" presStyleCnt="0">
        <dgm:presLayoutVars>
          <dgm:dir/>
          <dgm:resizeHandles val="exact"/>
        </dgm:presLayoutVars>
      </dgm:prSet>
      <dgm:spPr/>
    </dgm:pt>
    <dgm:pt modelId="{2EE49462-E5FD-4F94-A159-4EBE7B188D87}" type="pres">
      <dgm:prSet presAssocID="{14BDB7C3-CCC4-4F44-B92F-ECF32E07C366}" presName="compNode" presStyleCnt="0"/>
      <dgm:spPr/>
    </dgm:pt>
    <dgm:pt modelId="{6C57E4A4-ABDF-4D9A-B3A4-AFC2DC16139D}" type="pres">
      <dgm:prSet presAssocID="{14BDB7C3-CCC4-4F44-B92F-ECF32E07C366}" presName="iconBgRect" presStyleLbl="bgShp" presStyleIdx="0" presStyleCnt="4"/>
      <dgm:spPr>
        <a:prstGeom prst="round2DiagRect">
          <a:avLst>
            <a:gd name="adj1" fmla="val 29727"/>
            <a:gd name="adj2" fmla="val 0"/>
          </a:avLst>
        </a:prstGeom>
      </dgm:spPr>
    </dgm:pt>
    <dgm:pt modelId="{FA82E00A-E974-4589-A450-74E639D726D2}" type="pres">
      <dgm:prSet presAssocID="{14BDB7C3-CCC4-4F44-B92F-ECF32E07C3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07C92CDE-7FD7-48BC-A6C5-8F7A8214E66B}" type="pres">
      <dgm:prSet presAssocID="{14BDB7C3-CCC4-4F44-B92F-ECF32E07C366}" presName="spaceRect" presStyleCnt="0"/>
      <dgm:spPr/>
    </dgm:pt>
    <dgm:pt modelId="{A1A95BE6-36A0-43FB-9480-3783B7AD5D0D}" type="pres">
      <dgm:prSet presAssocID="{14BDB7C3-CCC4-4F44-B92F-ECF32E07C366}" presName="textRect" presStyleLbl="revTx" presStyleIdx="0" presStyleCnt="4">
        <dgm:presLayoutVars>
          <dgm:chMax val="1"/>
          <dgm:chPref val="1"/>
        </dgm:presLayoutVars>
      </dgm:prSet>
      <dgm:spPr/>
    </dgm:pt>
    <dgm:pt modelId="{0CA830EF-42D9-4817-A934-9BE1043A8381}" type="pres">
      <dgm:prSet presAssocID="{47AE7180-032E-4159-807C-5B0D6F5ECD33}" presName="sibTrans" presStyleCnt="0"/>
      <dgm:spPr/>
    </dgm:pt>
    <dgm:pt modelId="{B5B0E7D4-D9D9-426E-B2E9-4AC9994AA446}" type="pres">
      <dgm:prSet presAssocID="{0D495705-86D4-465E-B17D-DAC98335522A}" presName="compNode" presStyleCnt="0"/>
      <dgm:spPr/>
    </dgm:pt>
    <dgm:pt modelId="{A8B496FC-69CF-43F6-9362-B78BE7B3F924}" type="pres">
      <dgm:prSet presAssocID="{0D495705-86D4-465E-B17D-DAC98335522A}" presName="iconBgRect" presStyleLbl="bgShp" presStyleIdx="1" presStyleCnt="4"/>
      <dgm:spPr>
        <a:prstGeom prst="round2DiagRect">
          <a:avLst>
            <a:gd name="adj1" fmla="val 29727"/>
            <a:gd name="adj2" fmla="val 0"/>
          </a:avLst>
        </a:prstGeom>
      </dgm:spPr>
    </dgm:pt>
    <dgm:pt modelId="{73DF0C76-D01C-4B7E-8F47-C7BE4D7F120D}" type="pres">
      <dgm:prSet presAssocID="{0D495705-86D4-465E-B17D-DAC98335522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mage"/>
        </a:ext>
      </dgm:extLst>
    </dgm:pt>
    <dgm:pt modelId="{2F79C0E7-D0D8-4702-8BEE-6396C4DFFADA}" type="pres">
      <dgm:prSet presAssocID="{0D495705-86D4-465E-B17D-DAC98335522A}" presName="spaceRect" presStyleCnt="0"/>
      <dgm:spPr/>
    </dgm:pt>
    <dgm:pt modelId="{D72F3734-289A-47CE-A90C-6707338F8974}" type="pres">
      <dgm:prSet presAssocID="{0D495705-86D4-465E-B17D-DAC98335522A}" presName="textRect" presStyleLbl="revTx" presStyleIdx="1" presStyleCnt="4">
        <dgm:presLayoutVars>
          <dgm:chMax val="1"/>
          <dgm:chPref val="1"/>
        </dgm:presLayoutVars>
      </dgm:prSet>
      <dgm:spPr/>
    </dgm:pt>
    <dgm:pt modelId="{1C60131A-6B34-42EC-9BE1-D5BD92A7B315}" type="pres">
      <dgm:prSet presAssocID="{C4202F36-E992-4738-A275-93B90AF9537D}" presName="sibTrans" presStyleCnt="0"/>
      <dgm:spPr/>
    </dgm:pt>
    <dgm:pt modelId="{E0A5CAF3-A51F-411C-B527-B690AE2A3FC7}" type="pres">
      <dgm:prSet presAssocID="{8AACB18D-152C-4BDD-AA07-96DFDA4E5DF7}" presName="compNode" presStyleCnt="0"/>
      <dgm:spPr/>
    </dgm:pt>
    <dgm:pt modelId="{AC3C8784-42B4-4A82-8F66-98464A9B1B72}" type="pres">
      <dgm:prSet presAssocID="{8AACB18D-152C-4BDD-AA07-96DFDA4E5DF7}" presName="iconBgRect" presStyleLbl="bgShp" presStyleIdx="2" presStyleCnt="4"/>
      <dgm:spPr>
        <a:prstGeom prst="round2DiagRect">
          <a:avLst>
            <a:gd name="adj1" fmla="val 29727"/>
            <a:gd name="adj2" fmla="val 0"/>
          </a:avLst>
        </a:prstGeom>
      </dgm:spPr>
    </dgm:pt>
    <dgm:pt modelId="{65A07D25-F80E-41B6-A6BD-23C40E16CF05}" type="pres">
      <dgm:prSet presAssocID="{8AACB18D-152C-4BDD-AA07-96DFDA4E5D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75D49F4C-48CC-43C1-8C7F-072DC16DC78E}" type="pres">
      <dgm:prSet presAssocID="{8AACB18D-152C-4BDD-AA07-96DFDA4E5DF7}" presName="spaceRect" presStyleCnt="0"/>
      <dgm:spPr/>
    </dgm:pt>
    <dgm:pt modelId="{12738611-9F57-48BC-8BE7-DC7F35D2BF25}" type="pres">
      <dgm:prSet presAssocID="{8AACB18D-152C-4BDD-AA07-96DFDA4E5DF7}" presName="textRect" presStyleLbl="revTx" presStyleIdx="2" presStyleCnt="4">
        <dgm:presLayoutVars>
          <dgm:chMax val="1"/>
          <dgm:chPref val="1"/>
        </dgm:presLayoutVars>
      </dgm:prSet>
      <dgm:spPr/>
    </dgm:pt>
    <dgm:pt modelId="{18BB8D93-700E-469A-AF16-550661B79F06}" type="pres">
      <dgm:prSet presAssocID="{F25EFDA9-DE59-4404-8B3B-D805F24BC122}" presName="sibTrans" presStyleCnt="0"/>
      <dgm:spPr/>
    </dgm:pt>
    <dgm:pt modelId="{3CEEF7F6-30A6-45C6-8015-2EE3BD6C439C}" type="pres">
      <dgm:prSet presAssocID="{66D44D7B-99C5-41C5-B49E-F060EFC59C1F}" presName="compNode" presStyleCnt="0"/>
      <dgm:spPr/>
    </dgm:pt>
    <dgm:pt modelId="{5F4D74B0-41EB-43A0-8D8A-B45C316F1A58}" type="pres">
      <dgm:prSet presAssocID="{66D44D7B-99C5-41C5-B49E-F060EFC59C1F}" presName="iconBgRect" presStyleLbl="bgShp" presStyleIdx="3" presStyleCnt="4"/>
      <dgm:spPr>
        <a:prstGeom prst="round2DiagRect">
          <a:avLst>
            <a:gd name="adj1" fmla="val 29727"/>
            <a:gd name="adj2" fmla="val 0"/>
          </a:avLst>
        </a:prstGeom>
      </dgm:spPr>
    </dgm:pt>
    <dgm:pt modelId="{E39CB726-28C8-4E1C-B5F6-6666E629F0FE}" type="pres">
      <dgm:prSet presAssocID="{66D44D7B-99C5-41C5-B49E-F060EFC59C1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CFF92313-1349-4475-88F7-AC416DC4E1D7}" type="pres">
      <dgm:prSet presAssocID="{66D44D7B-99C5-41C5-B49E-F060EFC59C1F}" presName="spaceRect" presStyleCnt="0"/>
      <dgm:spPr/>
    </dgm:pt>
    <dgm:pt modelId="{16F79C6A-017C-4F35-BACC-DDC3788D0406}" type="pres">
      <dgm:prSet presAssocID="{66D44D7B-99C5-41C5-B49E-F060EFC59C1F}" presName="textRect" presStyleLbl="revTx" presStyleIdx="3" presStyleCnt="4">
        <dgm:presLayoutVars>
          <dgm:chMax val="1"/>
          <dgm:chPref val="1"/>
        </dgm:presLayoutVars>
      </dgm:prSet>
      <dgm:spPr/>
    </dgm:pt>
  </dgm:ptLst>
  <dgm:cxnLst>
    <dgm:cxn modelId="{9ED0AE07-697B-4830-AEEF-B983238D3B30}" type="presOf" srcId="{14BDB7C3-CCC4-4F44-B92F-ECF32E07C366}" destId="{A1A95BE6-36A0-43FB-9480-3783B7AD5D0D}" srcOrd="0" destOrd="0" presId="urn:microsoft.com/office/officeart/2018/5/layout/IconLeafLabelList"/>
    <dgm:cxn modelId="{659E9A0D-609A-430A-9D72-1DC95E7B66F1}" srcId="{C19CE97B-DD9E-4B1C-BCA1-72DCC1998C77}" destId="{0D495705-86D4-465E-B17D-DAC98335522A}" srcOrd="1" destOrd="0" parTransId="{854FCA3D-44D7-45EA-8E49-0471DD79E045}" sibTransId="{C4202F36-E992-4738-A275-93B90AF9537D}"/>
    <dgm:cxn modelId="{0E969526-9507-4C55-99C9-85553111E2E2}" type="presOf" srcId="{C19CE97B-DD9E-4B1C-BCA1-72DCC1998C77}" destId="{22F6ECB5-9E0A-441F-B1BF-A06646C79B87}" srcOrd="0" destOrd="0" presId="urn:microsoft.com/office/officeart/2018/5/layout/IconLeafLabelList"/>
    <dgm:cxn modelId="{6AD8323F-A5FF-4635-A77E-0EB1E46CEE6E}" srcId="{C19CE97B-DD9E-4B1C-BCA1-72DCC1998C77}" destId="{8AACB18D-152C-4BDD-AA07-96DFDA4E5DF7}" srcOrd="2" destOrd="0" parTransId="{41FA705B-2363-4BEA-8283-83700E52D621}" sibTransId="{F25EFDA9-DE59-4404-8B3B-D805F24BC122}"/>
    <dgm:cxn modelId="{2030A063-347E-4876-A805-819B0B63DA69}" srcId="{C19CE97B-DD9E-4B1C-BCA1-72DCC1998C77}" destId="{14BDB7C3-CCC4-4F44-B92F-ECF32E07C366}" srcOrd="0" destOrd="0" parTransId="{227BFA66-D5C5-422D-ADDE-3FC0D2782DFE}" sibTransId="{47AE7180-032E-4159-807C-5B0D6F5ECD33}"/>
    <dgm:cxn modelId="{7360D896-A764-4C1D-B771-04ECFE3C0E9B}" type="presOf" srcId="{0D495705-86D4-465E-B17D-DAC98335522A}" destId="{D72F3734-289A-47CE-A90C-6707338F8974}" srcOrd="0" destOrd="0" presId="urn:microsoft.com/office/officeart/2018/5/layout/IconLeafLabelList"/>
    <dgm:cxn modelId="{08308ABB-97F1-40DE-9102-4981D3F0343A}" type="presOf" srcId="{8AACB18D-152C-4BDD-AA07-96DFDA4E5DF7}" destId="{12738611-9F57-48BC-8BE7-DC7F35D2BF25}" srcOrd="0" destOrd="0" presId="urn:microsoft.com/office/officeart/2018/5/layout/IconLeafLabelList"/>
    <dgm:cxn modelId="{C102C4CF-ADDC-4BCF-86A6-38513AB64184}" type="presOf" srcId="{66D44D7B-99C5-41C5-B49E-F060EFC59C1F}" destId="{16F79C6A-017C-4F35-BACC-DDC3788D0406}" srcOrd="0" destOrd="0" presId="urn:microsoft.com/office/officeart/2018/5/layout/IconLeafLabelList"/>
    <dgm:cxn modelId="{07D24CE4-C7CC-45A9-8627-0D3289E7CFF9}" srcId="{C19CE97B-DD9E-4B1C-BCA1-72DCC1998C77}" destId="{66D44D7B-99C5-41C5-B49E-F060EFC59C1F}" srcOrd="3" destOrd="0" parTransId="{868285E0-59F6-41B9-9D7A-89EB98908E2D}" sibTransId="{7FDDC8E9-AB6D-4E4A-B0F5-90F2C76069E2}"/>
    <dgm:cxn modelId="{001E7741-4CC4-4D4A-9E72-249B9B4DE4AA}" type="presParOf" srcId="{22F6ECB5-9E0A-441F-B1BF-A06646C79B87}" destId="{2EE49462-E5FD-4F94-A159-4EBE7B188D87}" srcOrd="0" destOrd="0" presId="urn:microsoft.com/office/officeart/2018/5/layout/IconLeafLabelList"/>
    <dgm:cxn modelId="{04DDBEC7-9CF5-453C-BD45-D7C1C106D789}" type="presParOf" srcId="{2EE49462-E5FD-4F94-A159-4EBE7B188D87}" destId="{6C57E4A4-ABDF-4D9A-B3A4-AFC2DC16139D}" srcOrd="0" destOrd="0" presId="urn:microsoft.com/office/officeart/2018/5/layout/IconLeafLabelList"/>
    <dgm:cxn modelId="{3486435F-1178-488C-A59B-C6F17525265D}" type="presParOf" srcId="{2EE49462-E5FD-4F94-A159-4EBE7B188D87}" destId="{FA82E00A-E974-4589-A450-74E639D726D2}" srcOrd="1" destOrd="0" presId="urn:microsoft.com/office/officeart/2018/5/layout/IconLeafLabelList"/>
    <dgm:cxn modelId="{E71EE6D3-B1AF-4BA0-AD5C-40C4E88373C1}" type="presParOf" srcId="{2EE49462-E5FD-4F94-A159-4EBE7B188D87}" destId="{07C92CDE-7FD7-48BC-A6C5-8F7A8214E66B}" srcOrd="2" destOrd="0" presId="urn:microsoft.com/office/officeart/2018/5/layout/IconLeafLabelList"/>
    <dgm:cxn modelId="{3D20F189-D2DF-417C-B1E0-AAE4223D1171}" type="presParOf" srcId="{2EE49462-E5FD-4F94-A159-4EBE7B188D87}" destId="{A1A95BE6-36A0-43FB-9480-3783B7AD5D0D}" srcOrd="3" destOrd="0" presId="urn:microsoft.com/office/officeart/2018/5/layout/IconLeafLabelList"/>
    <dgm:cxn modelId="{DA31C8E6-2ADC-436E-BA62-F92DF76A7E9E}" type="presParOf" srcId="{22F6ECB5-9E0A-441F-B1BF-A06646C79B87}" destId="{0CA830EF-42D9-4817-A934-9BE1043A8381}" srcOrd="1" destOrd="0" presId="urn:microsoft.com/office/officeart/2018/5/layout/IconLeafLabelList"/>
    <dgm:cxn modelId="{37286D57-18AB-4B11-BCDE-22B20AF27711}" type="presParOf" srcId="{22F6ECB5-9E0A-441F-B1BF-A06646C79B87}" destId="{B5B0E7D4-D9D9-426E-B2E9-4AC9994AA446}" srcOrd="2" destOrd="0" presId="urn:microsoft.com/office/officeart/2018/5/layout/IconLeafLabelList"/>
    <dgm:cxn modelId="{1D122865-FA77-4453-ACB7-8087B7A80DDF}" type="presParOf" srcId="{B5B0E7D4-D9D9-426E-B2E9-4AC9994AA446}" destId="{A8B496FC-69CF-43F6-9362-B78BE7B3F924}" srcOrd="0" destOrd="0" presId="urn:microsoft.com/office/officeart/2018/5/layout/IconLeafLabelList"/>
    <dgm:cxn modelId="{88ECBCBE-3B71-439C-8458-B55268F0116A}" type="presParOf" srcId="{B5B0E7D4-D9D9-426E-B2E9-4AC9994AA446}" destId="{73DF0C76-D01C-4B7E-8F47-C7BE4D7F120D}" srcOrd="1" destOrd="0" presId="urn:microsoft.com/office/officeart/2018/5/layout/IconLeafLabelList"/>
    <dgm:cxn modelId="{94C3E7CA-713B-4C7F-8E69-07CBD487DABA}" type="presParOf" srcId="{B5B0E7D4-D9D9-426E-B2E9-4AC9994AA446}" destId="{2F79C0E7-D0D8-4702-8BEE-6396C4DFFADA}" srcOrd="2" destOrd="0" presId="urn:microsoft.com/office/officeart/2018/5/layout/IconLeafLabelList"/>
    <dgm:cxn modelId="{916EEED3-810F-4C46-8839-C4F263E18502}" type="presParOf" srcId="{B5B0E7D4-D9D9-426E-B2E9-4AC9994AA446}" destId="{D72F3734-289A-47CE-A90C-6707338F8974}" srcOrd="3" destOrd="0" presId="urn:microsoft.com/office/officeart/2018/5/layout/IconLeafLabelList"/>
    <dgm:cxn modelId="{72B3C8E1-CEE3-4112-85DB-9F36116F6340}" type="presParOf" srcId="{22F6ECB5-9E0A-441F-B1BF-A06646C79B87}" destId="{1C60131A-6B34-42EC-9BE1-D5BD92A7B315}" srcOrd="3" destOrd="0" presId="urn:microsoft.com/office/officeart/2018/5/layout/IconLeafLabelList"/>
    <dgm:cxn modelId="{2BA377E8-B30C-4120-98C9-205B9AD0DC08}" type="presParOf" srcId="{22F6ECB5-9E0A-441F-B1BF-A06646C79B87}" destId="{E0A5CAF3-A51F-411C-B527-B690AE2A3FC7}" srcOrd="4" destOrd="0" presId="urn:microsoft.com/office/officeart/2018/5/layout/IconLeafLabelList"/>
    <dgm:cxn modelId="{7E1F06E3-2458-4A2E-979D-65879F7BC113}" type="presParOf" srcId="{E0A5CAF3-A51F-411C-B527-B690AE2A3FC7}" destId="{AC3C8784-42B4-4A82-8F66-98464A9B1B72}" srcOrd="0" destOrd="0" presId="urn:microsoft.com/office/officeart/2018/5/layout/IconLeafLabelList"/>
    <dgm:cxn modelId="{C6A7E158-FFFB-4E0C-B96A-30F9123E21EB}" type="presParOf" srcId="{E0A5CAF3-A51F-411C-B527-B690AE2A3FC7}" destId="{65A07D25-F80E-41B6-A6BD-23C40E16CF05}" srcOrd="1" destOrd="0" presId="urn:microsoft.com/office/officeart/2018/5/layout/IconLeafLabelList"/>
    <dgm:cxn modelId="{836DEF1B-C4DA-42B6-AB13-51EA65616B24}" type="presParOf" srcId="{E0A5CAF3-A51F-411C-B527-B690AE2A3FC7}" destId="{75D49F4C-48CC-43C1-8C7F-072DC16DC78E}" srcOrd="2" destOrd="0" presId="urn:microsoft.com/office/officeart/2018/5/layout/IconLeafLabelList"/>
    <dgm:cxn modelId="{1C707287-014A-46F4-9221-63EEB69440CE}" type="presParOf" srcId="{E0A5CAF3-A51F-411C-B527-B690AE2A3FC7}" destId="{12738611-9F57-48BC-8BE7-DC7F35D2BF25}" srcOrd="3" destOrd="0" presId="urn:microsoft.com/office/officeart/2018/5/layout/IconLeafLabelList"/>
    <dgm:cxn modelId="{DB44095A-9995-4CA5-B636-AFFB5BA96082}" type="presParOf" srcId="{22F6ECB5-9E0A-441F-B1BF-A06646C79B87}" destId="{18BB8D93-700E-469A-AF16-550661B79F06}" srcOrd="5" destOrd="0" presId="urn:microsoft.com/office/officeart/2018/5/layout/IconLeafLabelList"/>
    <dgm:cxn modelId="{3446FEB2-78CB-43E6-B772-4A9A0DF29569}" type="presParOf" srcId="{22F6ECB5-9E0A-441F-B1BF-A06646C79B87}" destId="{3CEEF7F6-30A6-45C6-8015-2EE3BD6C439C}" srcOrd="6" destOrd="0" presId="urn:microsoft.com/office/officeart/2018/5/layout/IconLeafLabelList"/>
    <dgm:cxn modelId="{4D86EC36-5EE6-44D2-B8EF-B26BFC5DD7D2}" type="presParOf" srcId="{3CEEF7F6-30A6-45C6-8015-2EE3BD6C439C}" destId="{5F4D74B0-41EB-43A0-8D8A-B45C316F1A58}" srcOrd="0" destOrd="0" presId="urn:microsoft.com/office/officeart/2018/5/layout/IconLeafLabelList"/>
    <dgm:cxn modelId="{DF0AB416-6BF7-42BF-B229-0D5D003EAE76}" type="presParOf" srcId="{3CEEF7F6-30A6-45C6-8015-2EE3BD6C439C}" destId="{E39CB726-28C8-4E1C-B5F6-6666E629F0FE}" srcOrd="1" destOrd="0" presId="urn:microsoft.com/office/officeart/2018/5/layout/IconLeafLabelList"/>
    <dgm:cxn modelId="{BCD8D03F-2756-4A68-9D5E-A0C6FCA2F201}" type="presParOf" srcId="{3CEEF7F6-30A6-45C6-8015-2EE3BD6C439C}" destId="{CFF92313-1349-4475-88F7-AC416DC4E1D7}" srcOrd="2" destOrd="0" presId="urn:microsoft.com/office/officeart/2018/5/layout/IconLeafLabelList"/>
    <dgm:cxn modelId="{A7FD83C7-CFA8-4A90-96FD-BB70375DD5EF}" type="presParOf" srcId="{3CEEF7F6-30A6-45C6-8015-2EE3BD6C439C}" destId="{16F79C6A-017C-4F35-BACC-DDC3788D0406}"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18CB9F-BBC3-4B4B-B335-D5060E66E79D}"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A8F85B58-B7A0-49EB-9259-19D9AA0579C3}">
      <dgm:prSet/>
      <dgm:spPr/>
      <dgm:t>
        <a:bodyPr/>
        <a:lstStyle/>
        <a:p>
          <a:r>
            <a:rPr lang="en-IN"/>
            <a:t>Nearest Neighbors implements unsupervised nearest neighbors learning.</a:t>
          </a:r>
          <a:endParaRPr lang="en-US"/>
        </a:p>
      </dgm:t>
    </dgm:pt>
    <dgm:pt modelId="{1E6D372D-CCA1-4940-B7D7-8E8A832A6FD0}" type="parTrans" cxnId="{A9105460-3B7F-4CCA-9A59-71B83379C2A3}">
      <dgm:prSet/>
      <dgm:spPr/>
      <dgm:t>
        <a:bodyPr/>
        <a:lstStyle/>
        <a:p>
          <a:endParaRPr lang="en-US"/>
        </a:p>
      </dgm:t>
    </dgm:pt>
    <dgm:pt modelId="{FA432DB7-E166-4BDA-AFD1-43BD62A7F6C6}" type="sibTrans" cxnId="{A9105460-3B7F-4CCA-9A59-71B83379C2A3}">
      <dgm:prSet/>
      <dgm:spPr/>
      <dgm:t>
        <a:bodyPr/>
        <a:lstStyle/>
        <a:p>
          <a:endParaRPr lang="en-US"/>
        </a:p>
      </dgm:t>
    </dgm:pt>
    <dgm:pt modelId="{FE8DFF8A-89C4-46B6-81A3-7960C68A9948}">
      <dgm:prSet/>
      <dgm:spPr/>
      <dgm:t>
        <a:bodyPr/>
        <a:lstStyle/>
        <a:p>
          <a:r>
            <a:rPr lang="en-IN" b="0" i="0"/>
            <a:t>The number of samples can be a user-defined constant (k-nearest neighbor learning), or vary based on the local density of points (radius-based neighbor learning).</a:t>
          </a:r>
          <a:endParaRPr lang="en-US"/>
        </a:p>
      </dgm:t>
    </dgm:pt>
    <dgm:pt modelId="{D74BA324-68AC-496D-AEF4-FEBF39B86BBB}" type="parTrans" cxnId="{CE991E43-3C52-4347-9679-2FFFDBF46240}">
      <dgm:prSet/>
      <dgm:spPr/>
      <dgm:t>
        <a:bodyPr/>
        <a:lstStyle/>
        <a:p>
          <a:endParaRPr lang="en-US"/>
        </a:p>
      </dgm:t>
    </dgm:pt>
    <dgm:pt modelId="{023C4177-7771-441B-B4E9-A1076182C6E6}" type="sibTrans" cxnId="{CE991E43-3C52-4347-9679-2FFFDBF46240}">
      <dgm:prSet/>
      <dgm:spPr/>
      <dgm:t>
        <a:bodyPr/>
        <a:lstStyle/>
        <a:p>
          <a:endParaRPr lang="en-US"/>
        </a:p>
      </dgm:t>
    </dgm:pt>
    <dgm:pt modelId="{C1714FFF-97F5-B24E-985C-AC4803A9ABC2}" type="pres">
      <dgm:prSet presAssocID="{3E18CB9F-BBC3-4B4B-B335-D5060E66E79D}" presName="vert0" presStyleCnt="0">
        <dgm:presLayoutVars>
          <dgm:dir/>
          <dgm:animOne val="branch"/>
          <dgm:animLvl val="lvl"/>
        </dgm:presLayoutVars>
      </dgm:prSet>
      <dgm:spPr/>
    </dgm:pt>
    <dgm:pt modelId="{2A8FCDBD-4390-D94C-A139-0ABA71852046}" type="pres">
      <dgm:prSet presAssocID="{A8F85B58-B7A0-49EB-9259-19D9AA0579C3}" presName="thickLine" presStyleLbl="alignNode1" presStyleIdx="0" presStyleCnt="2"/>
      <dgm:spPr/>
    </dgm:pt>
    <dgm:pt modelId="{8E598033-90A5-F244-8269-67C7583184D8}" type="pres">
      <dgm:prSet presAssocID="{A8F85B58-B7A0-49EB-9259-19D9AA0579C3}" presName="horz1" presStyleCnt="0"/>
      <dgm:spPr/>
    </dgm:pt>
    <dgm:pt modelId="{AD6DCF06-5C8D-4C49-BDFC-85DF1836B5A7}" type="pres">
      <dgm:prSet presAssocID="{A8F85B58-B7A0-49EB-9259-19D9AA0579C3}" presName="tx1" presStyleLbl="revTx" presStyleIdx="0" presStyleCnt="2"/>
      <dgm:spPr/>
    </dgm:pt>
    <dgm:pt modelId="{67DD6051-73A0-7042-960A-BC2E8A32C96D}" type="pres">
      <dgm:prSet presAssocID="{A8F85B58-B7A0-49EB-9259-19D9AA0579C3}" presName="vert1" presStyleCnt="0"/>
      <dgm:spPr/>
    </dgm:pt>
    <dgm:pt modelId="{5008B724-81A1-5349-9D09-D3B7126CB63A}" type="pres">
      <dgm:prSet presAssocID="{FE8DFF8A-89C4-46B6-81A3-7960C68A9948}" presName="thickLine" presStyleLbl="alignNode1" presStyleIdx="1" presStyleCnt="2"/>
      <dgm:spPr/>
    </dgm:pt>
    <dgm:pt modelId="{2583F2D7-BAC6-CB4D-95D8-5E4B55E4AE02}" type="pres">
      <dgm:prSet presAssocID="{FE8DFF8A-89C4-46B6-81A3-7960C68A9948}" presName="horz1" presStyleCnt="0"/>
      <dgm:spPr/>
    </dgm:pt>
    <dgm:pt modelId="{1A604922-BFE3-5E46-88CA-F0295E76E983}" type="pres">
      <dgm:prSet presAssocID="{FE8DFF8A-89C4-46B6-81A3-7960C68A9948}" presName="tx1" presStyleLbl="revTx" presStyleIdx="1" presStyleCnt="2"/>
      <dgm:spPr/>
    </dgm:pt>
    <dgm:pt modelId="{D7B867E1-6871-404F-81D7-8B1B5E8E1293}" type="pres">
      <dgm:prSet presAssocID="{FE8DFF8A-89C4-46B6-81A3-7960C68A9948}" presName="vert1" presStyleCnt="0"/>
      <dgm:spPr/>
    </dgm:pt>
  </dgm:ptLst>
  <dgm:cxnLst>
    <dgm:cxn modelId="{A9105460-3B7F-4CCA-9A59-71B83379C2A3}" srcId="{3E18CB9F-BBC3-4B4B-B335-D5060E66E79D}" destId="{A8F85B58-B7A0-49EB-9259-19D9AA0579C3}" srcOrd="0" destOrd="0" parTransId="{1E6D372D-CCA1-4940-B7D7-8E8A832A6FD0}" sibTransId="{FA432DB7-E166-4BDA-AFD1-43BD62A7F6C6}"/>
    <dgm:cxn modelId="{CE991E43-3C52-4347-9679-2FFFDBF46240}" srcId="{3E18CB9F-BBC3-4B4B-B335-D5060E66E79D}" destId="{FE8DFF8A-89C4-46B6-81A3-7960C68A9948}" srcOrd="1" destOrd="0" parTransId="{D74BA324-68AC-496D-AEF4-FEBF39B86BBB}" sibTransId="{023C4177-7771-441B-B4E9-A1076182C6E6}"/>
    <dgm:cxn modelId="{BC908443-4CA2-D54E-84B2-CA593EF644BC}" type="presOf" srcId="{A8F85B58-B7A0-49EB-9259-19D9AA0579C3}" destId="{AD6DCF06-5C8D-4C49-BDFC-85DF1836B5A7}" srcOrd="0" destOrd="0" presId="urn:microsoft.com/office/officeart/2008/layout/LinedList"/>
    <dgm:cxn modelId="{E24DAB7E-637A-DF46-BF8A-3DCF3C0C1FF4}" type="presOf" srcId="{3E18CB9F-BBC3-4B4B-B335-D5060E66E79D}" destId="{C1714FFF-97F5-B24E-985C-AC4803A9ABC2}" srcOrd="0" destOrd="0" presId="urn:microsoft.com/office/officeart/2008/layout/LinedList"/>
    <dgm:cxn modelId="{D6D982FE-9FFE-A144-B86C-0544268096CD}" type="presOf" srcId="{FE8DFF8A-89C4-46B6-81A3-7960C68A9948}" destId="{1A604922-BFE3-5E46-88CA-F0295E76E983}" srcOrd="0" destOrd="0" presId="urn:microsoft.com/office/officeart/2008/layout/LinedList"/>
    <dgm:cxn modelId="{1728A4C8-8DDD-5741-9A00-623C2428A20C}" type="presParOf" srcId="{C1714FFF-97F5-B24E-985C-AC4803A9ABC2}" destId="{2A8FCDBD-4390-D94C-A139-0ABA71852046}" srcOrd="0" destOrd="0" presId="urn:microsoft.com/office/officeart/2008/layout/LinedList"/>
    <dgm:cxn modelId="{98725EA1-BE51-4C49-A3C0-5809194A4BE2}" type="presParOf" srcId="{C1714FFF-97F5-B24E-985C-AC4803A9ABC2}" destId="{8E598033-90A5-F244-8269-67C7583184D8}" srcOrd="1" destOrd="0" presId="urn:microsoft.com/office/officeart/2008/layout/LinedList"/>
    <dgm:cxn modelId="{B11F5F57-36E6-0649-83C2-6100BA2D1811}" type="presParOf" srcId="{8E598033-90A5-F244-8269-67C7583184D8}" destId="{AD6DCF06-5C8D-4C49-BDFC-85DF1836B5A7}" srcOrd="0" destOrd="0" presId="urn:microsoft.com/office/officeart/2008/layout/LinedList"/>
    <dgm:cxn modelId="{9AF374EC-0DFE-AF42-95EB-2757C99BEBAA}" type="presParOf" srcId="{8E598033-90A5-F244-8269-67C7583184D8}" destId="{67DD6051-73A0-7042-960A-BC2E8A32C96D}" srcOrd="1" destOrd="0" presId="urn:microsoft.com/office/officeart/2008/layout/LinedList"/>
    <dgm:cxn modelId="{28D6EA02-4B60-FA4D-9720-2735B2295CF2}" type="presParOf" srcId="{C1714FFF-97F5-B24E-985C-AC4803A9ABC2}" destId="{5008B724-81A1-5349-9D09-D3B7126CB63A}" srcOrd="2" destOrd="0" presId="urn:microsoft.com/office/officeart/2008/layout/LinedList"/>
    <dgm:cxn modelId="{FAD8C618-9F8D-BE42-8133-BD3951A7E754}" type="presParOf" srcId="{C1714FFF-97F5-B24E-985C-AC4803A9ABC2}" destId="{2583F2D7-BAC6-CB4D-95D8-5E4B55E4AE02}" srcOrd="3" destOrd="0" presId="urn:microsoft.com/office/officeart/2008/layout/LinedList"/>
    <dgm:cxn modelId="{7A67F514-2D30-124A-92A1-95EBEC611388}" type="presParOf" srcId="{2583F2D7-BAC6-CB4D-95D8-5E4B55E4AE02}" destId="{1A604922-BFE3-5E46-88CA-F0295E76E983}" srcOrd="0" destOrd="0" presId="urn:microsoft.com/office/officeart/2008/layout/LinedList"/>
    <dgm:cxn modelId="{BB1F4143-0F1B-5648-A383-BDB961076F00}" type="presParOf" srcId="{2583F2D7-BAC6-CB4D-95D8-5E4B55E4AE02}" destId="{D7B867E1-6871-404F-81D7-8B1B5E8E129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96C9FE-F958-4B1C-AF31-327B3FCA0E38}"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2D7257-5238-4C32-B91B-B392819F98D7}">
      <dgm:prSet/>
      <dgm:spPr/>
      <dgm:t>
        <a:bodyPr/>
        <a:lstStyle/>
        <a:p>
          <a:pPr>
            <a:lnSpc>
              <a:spcPct val="100000"/>
            </a:lnSpc>
          </a:pPr>
          <a:r>
            <a:rPr lang="en-IN" b="1" i="0"/>
            <a:t>A GPU-Ready Tensor Library</a:t>
          </a:r>
          <a:endParaRPr lang="en-US"/>
        </a:p>
      </dgm:t>
    </dgm:pt>
    <dgm:pt modelId="{203E9D1E-EB39-4893-94D5-417535263027}" type="parTrans" cxnId="{EB67CBF9-997B-4FCA-8952-562ADB0EFE4A}">
      <dgm:prSet/>
      <dgm:spPr/>
      <dgm:t>
        <a:bodyPr/>
        <a:lstStyle/>
        <a:p>
          <a:endParaRPr lang="en-US"/>
        </a:p>
      </dgm:t>
    </dgm:pt>
    <dgm:pt modelId="{D35B7AEB-EF0D-4E8E-A69E-91FA7D3165D3}" type="sibTrans" cxnId="{EB67CBF9-997B-4FCA-8952-562ADB0EFE4A}">
      <dgm:prSet/>
      <dgm:spPr/>
      <dgm:t>
        <a:bodyPr/>
        <a:lstStyle/>
        <a:p>
          <a:pPr>
            <a:lnSpc>
              <a:spcPct val="100000"/>
            </a:lnSpc>
          </a:pPr>
          <a:endParaRPr lang="en-US"/>
        </a:p>
      </dgm:t>
    </dgm:pt>
    <dgm:pt modelId="{E8934C7E-C48C-49A0-930B-A18DC92E5AD9}">
      <dgm:prSet/>
      <dgm:spPr/>
      <dgm:t>
        <a:bodyPr/>
        <a:lstStyle/>
        <a:p>
          <a:pPr>
            <a:lnSpc>
              <a:spcPct val="100000"/>
            </a:lnSpc>
          </a:pPr>
          <a:r>
            <a:rPr lang="en-IN" b="1" i="0"/>
            <a:t>Dynamic Neural Networks: Tape-Based Autograd</a:t>
          </a:r>
          <a:endParaRPr lang="en-US"/>
        </a:p>
      </dgm:t>
    </dgm:pt>
    <dgm:pt modelId="{2F821A74-1076-4E3B-AE53-A14081C1FF16}" type="parTrans" cxnId="{F054D677-BFE8-41C3-AD59-53FD9BE6D90B}">
      <dgm:prSet/>
      <dgm:spPr/>
      <dgm:t>
        <a:bodyPr/>
        <a:lstStyle/>
        <a:p>
          <a:endParaRPr lang="en-US"/>
        </a:p>
      </dgm:t>
    </dgm:pt>
    <dgm:pt modelId="{729D6CDE-0BFC-454E-87C0-B77E17E130BF}" type="sibTrans" cxnId="{F054D677-BFE8-41C3-AD59-53FD9BE6D90B}">
      <dgm:prSet/>
      <dgm:spPr/>
      <dgm:t>
        <a:bodyPr/>
        <a:lstStyle/>
        <a:p>
          <a:endParaRPr lang="en-US"/>
        </a:p>
      </dgm:t>
    </dgm:pt>
    <dgm:pt modelId="{24108D22-E490-4952-9AD9-D6CF7F905137}" type="pres">
      <dgm:prSet presAssocID="{3D96C9FE-F958-4B1C-AF31-327B3FCA0E38}" presName="root" presStyleCnt="0">
        <dgm:presLayoutVars>
          <dgm:dir/>
          <dgm:resizeHandles val="exact"/>
        </dgm:presLayoutVars>
      </dgm:prSet>
      <dgm:spPr/>
    </dgm:pt>
    <dgm:pt modelId="{65BB5EA1-42BF-454D-9975-1F7CE7216B93}" type="pres">
      <dgm:prSet presAssocID="{3D96C9FE-F958-4B1C-AF31-327B3FCA0E38}" presName="container" presStyleCnt="0">
        <dgm:presLayoutVars>
          <dgm:dir/>
          <dgm:resizeHandles val="exact"/>
        </dgm:presLayoutVars>
      </dgm:prSet>
      <dgm:spPr/>
    </dgm:pt>
    <dgm:pt modelId="{223CCA0C-5A3E-43BD-B01C-3E60224CA8DE}" type="pres">
      <dgm:prSet presAssocID="{732D7257-5238-4C32-B91B-B392819F98D7}" presName="compNode" presStyleCnt="0"/>
      <dgm:spPr/>
    </dgm:pt>
    <dgm:pt modelId="{9415821A-004D-405B-852A-FE6ED1C634AA}" type="pres">
      <dgm:prSet presAssocID="{732D7257-5238-4C32-B91B-B392819F98D7}" presName="iconBgRect" presStyleLbl="bgShp" presStyleIdx="0" presStyleCnt="2"/>
      <dgm:spPr/>
    </dgm:pt>
    <dgm:pt modelId="{5253972B-B241-455F-9E49-A1CBF61E7FFD}" type="pres">
      <dgm:prSet presAssocID="{732D7257-5238-4C32-B91B-B392819F98D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EC943E43-4BBB-4AC4-9A7B-E5BE83A68C40}" type="pres">
      <dgm:prSet presAssocID="{732D7257-5238-4C32-B91B-B392819F98D7}" presName="spaceRect" presStyleCnt="0"/>
      <dgm:spPr/>
    </dgm:pt>
    <dgm:pt modelId="{AFE3118B-0007-4CDF-8D57-F6A6C91A1208}" type="pres">
      <dgm:prSet presAssocID="{732D7257-5238-4C32-B91B-B392819F98D7}" presName="textRect" presStyleLbl="revTx" presStyleIdx="0" presStyleCnt="2">
        <dgm:presLayoutVars>
          <dgm:chMax val="1"/>
          <dgm:chPref val="1"/>
        </dgm:presLayoutVars>
      </dgm:prSet>
      <dgm:spPr/>
    </dgm:pt>
    <dgm:pt modelId="{DA68429F-AC2B-4278-B742-A1CE448BA338}" type="pres">
      <dgm:prSet presAssocID="{D35B7AEB-EF0D-4E8E-A69E-91FA7D3165D3}" presName="sibTrans" presStyleLbl="sibTrans2D1" presStyleIdx="0" presStyleCnt="0"/>
      <dgm:spPr/>
    </dgm:pt>
    <dgm:pt modelId="{60B9C94C-B1E1-48BD-8B0D-81520105F3C8}" type="pres">
      <dgm:prSet presAssocID="{E8934C7E-C48C-49A0-930B-A18DC92E5AD9}" presName="compNode" presStyleCnt="0"/>
      <dgm:spPr/>
    </dgm:pt>
    <dgm:pt modelId="{9B93E086-90D6-4410-A06C-F11D34DE0C82}" type="pres">
      <dgm:prSet presAssocID="{E8934C7E-C48C-49A0-930B-A18DC92E5AD9}" presName="iconBgRect" presStyleLbl="bgShp" presStyleIdx="1" presStyleCnt="2"/>
      <dgm:spPr/>
    </dgm:pt>
    <dgm:pt modelId="{129AFD72-25AE-4EB4-845B-A35CD81BD2D2}" type="pres">
      <dgm:prSet presAssocID="{E8934C7E-C48C-49A0-930B-A18DC92E5A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3660147-2B91-4FA7-A7DE-8815E7797B7F}" type="pres">
      <dgm:prSet presAssocID="{E8934C7E-C48C-49A0-930B-A18DC92E5AD9}" presName="spaceRect" presStyleCnt="0"/>
      <dgm:spPr/>
    </dgm:pt>
    <dgm:pt modelId="{514975DE-C564-4699-A8C1-367DBAFE8994}" type="pres">
      <dgm:prSet presAssocID="{E8934C7E-C48C-49A0-930B-A18DC92E5AD9}" presName="textRect" presStyleLbl="revTx" presStyleIdx="1" presStyleCnt="2">
        <dgm:presLayoutVars>
          <dgm:chMax val="1"/>
          <dgm:chPref val="1"/>
        </dgm:presLayoutVars>
      </dgm:prSet>
      <dgm:spPr/>
    </dgm:pt>
  </dgm:ptLst>
  <dgm:cxnLst>
    <dgm:cxn modelId="{89CAE70C-7799-7D41-8C7E-DE24393DA27C}" type="presOf" srcId="{E8934C7E-C48C-49A0-930B-A18DC92E5AD9}" destId="{514975DE-C564-4699-A8C1-367DBAFE8994}" srcOrd="0" destOrd="0" presId="urn:microsoft.com/office/officeart/2018/2/layout/IconCircleList"/>
    <dgm:cxn modelId="{195A851E-F80E-5247-B596-4018FA0ABE22}" type="presOf" srcId="{D35B7AEB-EF0D-4E8E-A69E-91FA7D3165D3}" destId="{DA68429F-AC2B-4278-B742-A1CE448BA338}" srcOrd="0" destOrd="0" presId="urn:microsoft.com/office/officeart/2018/2/layout/IconCircleList"/>
    <dgm:cxn modelId="{F054D677-BFE8-41C3-AD59-53FD9BE6D90B}" srcId="{3D96C9FE-F958-4B1C-AF31-327B3FCA0E38}" destId="{E8934C7E-C48C-49A0-930B-A18DC92E5AD9}" srcOrd="1" destOrd="0" parTransId="{2F821A74-1076-4E3B-AE53-A14081C1FF16}" sibTransId="{729D6CDE-0BFC-454E-87C0-B77E17E130BF}"/>
    <dgm:cxn modelId="{74BCBC82-3FD9-E04F-B7EB-79E02EFBB106}" type="presOf" srcId="{3D96C9FE-F958-4B1C-AF31-327B3FCA0E38}" destId="{24108D22-E490-4952-9AD9-D6CF7F905137}" srcOrd="0" destOrd="0" presId="urn:microsoft.com/office/officeart/2018/2/layout/IconCircleList"/>
    <dgm:cxn modelId="{618F3CEB-F4FD-7B45-8044-9CAC9C95139F}" type="presOf" srcId="{732D7257-5238-4C32-B91B-B392819F98D7}" destId="{AFE3118B-0007-4CDF-8D57-F6A6C91A1208}" srcOrd="0" destOrd="0" presId="urn:microsoft.com/office/officeart/2018/2/layout/IconCircleList"/>
    <dgm:cxn modelId="{EB67CBF9-997B-4FCA-8952-562ADB0EFE4A}" srcId="{3D96C9FE-F958-4B1C-AF31-327B3FCA0E38}" destId="{732D7257-5238-4C32-B91B-B392819F98D7}" srcOrd="0" destOrd="0" parTransId="{203E9D1E-EB39-4893-94D5-417535263027}" sibTransId="{D35B7AEB-EF0D-4E8E-A69E-91FA7D3165D3}"/>
    <dgm:cxn modelId="{8B680FA9-5D1B-E340-9D76-3271092399E8}" type="presParOf" srcId="{24108D22-E490-4952-9AD9-D6CF7F905137}" destId="{65BB5EA1-42BF-454D-9975-1F7CE7216B93}" srcOrd="0" destOrd="0" presId="urn:microsoft.com/office/officeart/2018/2/layout/IconCircleList"/>
    <dgm:cxn modelId="{04C8BD9D-F63D-7D4A-A3A5-6C2CEF1B2A27}" type="presParOf" srcId="{65BB5EA1-42BF-454D-9975-1F7CE7216B93}" destId="{223CCA0C-5A3E-43BD-B01C-3E60224CA8DE}" srcOrd="0" destOrd="0" presId="urn:microsoft.com/office/officeart/2018/2/layout/IconCircleList"/>
    <dgm:cxn modelId="{1F583521-3DD5-804C-AEB8-6CFE1A6B8A32}" type="presParOf" srcId="{223CCA0C-5A3E-43BD-B01C-3E60224CA8DE}" destId="{9415821A-004D-405B-852A-FE6ED1C634AA}" srcOrd="0" destOrd="0" presId="urn:microsoft.com/office/officeart/2018/2/layout/IconCircleList"/>
    <dgm:cxn modelId="{D040D4B8-25E2-FA4F-B97A-BDB3A0163436}" type="presParOf" srcId="{223CCA0C-5A3E-43BD-B01C-3E60224CA8DE}" destId="{5253972B-B241-455F-9E49-A1CBF61E7FFD}" srcOrd="1" destOrd="0" presId="urn:microsoft.com/office/officeart/2018/2/layout/IconCircleList"/>
    <dgm:cxn modelId="{9D3796BF-3F80-AD42-A0B3-B7DD8AC8C952}" type="presParOf" srcId="{223CCA0C-5A3E-43BD-B01C-3E60224CA8DE}" destId="{EC943E43-4BBB-4AC4-9A7B-E5BE83A68C40}" srcOrd="2" destOrd="0" presId="urn:microsoft.com/office/officeart/2018/2/layout/IconCircleList"/>
    <dgm:cxn modelId="{43D2EEC3-04AA-454A-A159-C9F680ED6924}" type="presParOf" srcId="{223CCA0C-5A3E-43BD-B01C-3E60224CA8DE}" destId="{AFE3118B-0007-4CDF-8D57-F6A6C91A1208}" srcOrd="3" destOrd="0" presId="urn:microsoft.com/office/officeart/2018/2/layout/IconCircleList"/>
    <dgm:cxn modelId="{95D1C2A4-4E71-7E43-AB92-A583E47CA632}" type="presParOf" srcId="{65BB5EA1-42BF-454D-9975-1F7CE7216B93}" destId="{DA68429F-AC2B-4278-B742-A1CE448BA338}" srcOrd="1" destOrd="0" presId="urn:microsoft.com/office/officeart/2018/2/layout/IconCircleList"/>
    <dgm:cxn modelId="{A1FCE826-269C-C646-829E-2E336FD62521}" type="presParOf" srcId="{65BB5EA1-42BF-454D-9975-1F7CE7216B93}" destId="{60B9C94C-B1E1-48BD-8B0D-81520105F3C8}" srcOrd="2" destOrd="0" presId="urn:microsoft.com/office/officeart/2018/2/layout/IconCircleList"/>
    <dgm:cxn modelId="{80E01842-CA47-AC41-8EF2-FF3868EAAF1C}" type="presParOf" srcId="{60B9C94C-B1E1-48BD-8B0D-81520105F3C8}" destId="{9B93E086-90D6-4410-A06C-F11D34DE0C82}" srcOrd="0" destOrd="0" presId="urn:microsoft.com/office/officeart/2018/2/layout/IconCircleList"/>
    <dgm:cxn modelId="{687CAFC0-60D5-5D4D-A490-84CCC66A3242}" type="presParOf" srcId="{60B9C94C-B1E1-48BD-8B0D-81520105F3C8}" destId="{129AFD72-25AE-4EB4-845B-A35CD81BD2D2}" srcOrd="1" destOrd="0" presId="urn:microsoft.com/office/officeart/2018/2/layout/IconCircleList"/>
    <dgm:cxn modelId="{17F49EF2-0D74-584E-9233-9279FFA7805E}" type="presParOf" srcId="{60B9C94C-B1E1-48BD-8B0D-81520105F3C8}" destId="{93660147-2B91-4FA7-A7DE-8815E7797B7F}" srcOrd="2" destOrd="0" presId="urn:microsoft.com/office/officeart/2018/2/layout/IconCircleList"/>
    <dgm:cxn modelId="{B1E91649-E0AD-AB45-96A9-73C43AAE3ED9}" type="presParOf" srcId="{60B9C94C-B1E1-48BD-8B0D-81520105F3C8}" destId="{514975DE-C564-4699-A8C1-367DBAFE899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8D152-8650-0042-90FE-8C6873B5FAAD}">
      <dsp:nvSpPr>
        <dsp:cNvPr id="0" name=""/>
        <dsp:cNvSpPr/>
      </dsp:nvSpPr>
      <dsp:spPr>
        <a:xfrm>
          <a:off x="0" y="31940"/>
          <a:ext cx="5791200" cy="249795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dirty="0"/>
            <a:t>Product Recommendation System, recommends user relevant products chosen by them</a:t>
          </a:r>
          <a:endParaRPr lang="en-US" sz="3500" kern="1200" dirty="0"/>
        </a:p>
      </dsp:txBody>
      <dsp:txXfrm>
        <a:off x="121940" y="153880"/>
        <a:ext cx="5547320" cy="2254070"/>
      </dsp:txXfrm>
    </dsp:sp>
    <dsp:sp modelId="{35C417B2-DE61-9348-83D5-A895340D4C65}">
      <dsp:nvSpPr>
        <dsp:cNvPr id="0" name=""/>
        <dsp:cNvSpPr/>
      </dsp:nvSpPr>
      <dsp:spPr>
        <a:xfrm>
          <a:off x="0" y="2630690"/>
          <a:ext cx="5791200" cy="249795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IN" sz="3500" kern="1200"/>
            <a:t>It basically filters the items selected by the customer by seeking to predict and display the item</a:t>
          </a:r>
          <a:endParaRPr lang="en-US" sz="3500" kern="1200"/>
        </a:p>
      </dsp:txBody>
      <dsp:txXfrm>
        <a:off x="121940" y="2752630"/>
        <a:ext cx="5547320" cy="2254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7E4A4-ABDF-4D9A-B3A4-AFC2DC16139D}">
      <dsp:nvSpPr>
        <dsp:cNvPr id="0" name=""/>
        <dsp:cNvSpPr/>
      </dsp:nvSpPr>
      <dsp:spPr>
        <a:xfrm>
          <a:off x="973190" y="450009"/>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2E00A-E974-4589-A450-74E639D726D2}">
      <dsp:nvSpPr>
        <dsp:cNvPr id="0" name=""/>
        <dsp:cNvSpPr/>
      </dsp:nvSpPr>
      <dsp:spPr>
        <a:xfrm>
          <a:off x="1242597" y="719417"/>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A95BE6-36A0-43FB-9480-3783B7AD5D0D}">
      <dsp:nvSpPr>
        <dsp:cNvPr id="0" name=""/>
        <dsp:cNvSpPr/>
      </dsp:nvSpPr>
      <dsp:spPr>
        <a:xfrm>
          <a:off x="569079" y="2107900"/>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u="none" kern="1200" dirty="0">
              <a:solidFill>
                <a:schemeClr val="accent2">
                  <a:lumMod val="75000"/>
                </a:schemeClr>
              </a:solidFill>
            </a:rPr>
            <a:t>Core</a:t>
          </a:r>
          <a:r>
            <a:rPr lang="en-US" sz="2300" u="none" kern="1200" baseline="0" dirty="0">
              <a:solidFill>
                <a:schemeClr val="accent2">
                  <a:lumMod val="75000"/>
                </a:schemeClr>
              </a:solidFill>
            </a:rPr>
            <a:t> Functionality</a:t>
          </a:r>
          <a:endParaRPr lang="en-US" sz="2300" u="none" kern="1200" dirty="0">
            <a:solidFill>
              <a:schemeClr val="accent2">
                <a:lumMod val="75000"/>
              </a:schemeClr>
            </a:solidFill>
          </a:endParaRPr>
        </a:p>
      </dsp:txBody>
      <dsp:txXfrm>
        <a:off x="569079" y="2107900"/>
        <a:ext cx="2072362" cy="720000"/>
      </dsp:txXfrm>
    </dsp:sp>
    <dsp:sp modelId="{A8B496FC-69CF-43F6-9362-B78BE7B3F924}">
      <dsp:nvSpPr>
        <dsp:cNvPr id="0" name=""/>
        <dsp:cNvSpPr/>
      </dsp:nvSpPr>
      <dsp:spPr>
        <a:xfrm>
          <a:off x="3408216" y="450009"/>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F0C76-D01C-4B7E-8F47-C7BE4D7F120D}">
      <dsp:nvSpPr>
        <dsp:cNvPr id="0" name=""/>
        <dsp:cNvSpPr/>
      </dsp:nvSpPr>
      <dsp:spPr>
        <a:xfrm>
          <a:off x="3677623" y="719417"/>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2F3734-289A-47CE-A90C-6707338F8974}">
      <dsp:nvSpPr>
        <dsp:cNvPr id="0" name=""/>
        <dsp:cNvSpPr/>
      </dsp:nvSpPr>
      <dsp:spPr>
        <a:xfrm>
          <a:off x="3004105" y="2107900"/>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Image processing</a:t>
          </a:r>
        </a:p>
      </dsp:txBody>
      <dsp:txXfrm>
        <a:off x="3004105" y="2107900"/>
        <a:ext cx="2072362" cy="720000"/>
      </dsp:txXfrm>
    </dsp:sp>
    <dsp:sp modelId="{AC3C8784-42B4-4A82-8F66-98464A9B1B72}">
      <dsp:nvSpPr>
        <dsp:cNvPr id="0" name=""/>
        <dsp:cNvSpPr/>
      </dsp:nvSpPr>
      <dsp:spPr>
        <a:xfrm>
          <a:off x="5843242" y="450009"/>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A07D25-F80E-41B6-A6BD-23C40E16CF05}">
      <dsp:nvSpPr>
        <dsp:cNvPr id="0" name=""/>
        <dsp:cNvSpPr/>
      </dsp:nvSpPr>
      <dsp:spPr>
        <a:xfrm>
          <a:off x="6112649" y="719417"/>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738611-9F57-48BC-8BE7-DC7F35D2BF25}">
      <dsp:nvSpPr>
        <dsp:cNvPr id="0" name=""/>
        <dsp:cNvSpPr/>
      </dsp:nvSpPr>
      <dsp:spPr>
        <a:xfrm>
          <a:off x="5439131" y="2107900"/>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IN" sz="2300" b="1" i="0" kern="1200" dirty="0"/>
            <a:t>2D features frameworks</a:t>
          </a:r>
          <a:endParaRPr lang="en-US" sz="2300" kern="1200" dirty="0"/>
        </a:p>
      </dsp:txBody>
      <dsp:txXfrm>
        <a:off x="5439131" y="2107900"/>
        <a:ext cx="2072362" cy="720000"/>
      </dsp:txXfrm>
    </dsp:sp>
    <dsp:sp modelId="{5F4D74B0-41EB-43A0-8D8A-B45C316F1A58}">
      <dsp:nvSpPr>
        <dsp:cNvPr id="0" name=""/>
        <dsp:cNvSpPr/>
      </dsp:nvSpPr>
      <dsp:spPr>
        <a:xfrm>
          <a:off x="8278268" y="450009"/>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CB726-28C8-4E1C-B5F6-6666E629F0FE}">
      <dsp:nvSpPr>
        <dsp:cNvPr id="0" name=""/>
        <dsp:cNvSpPr/>
      </dsp:nvSpPr>
      <dsp:spPr>
        <a:xfrm>
          <a:off x="8547675" y="719417"/>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F79C6A-017C-4F35-BACC-DDC3788D0406}">
      <dsp:nvSpPr>
        <dsp:cNvPr id="0" name=""/>
        <dsp:cNvSpPr/>
      </dsp:nvSpPr>
      <dsp:spPr>
        <a:xfrm>
          <a:off x="7874157" y="2107900"/>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IN" sz="2300" b="1" i="0" kern="1200" dirty="0"/>
            <a:t>Object detection</a:t>
          </a:r>
          <a:endParaRPr lang="en-US" sz="2300" kern="1200" dirty="0"/>
        </a:p>
      </dsp:txBody>
      <dsp:txXfrm>
        <a:off x="7874157" y="2107900"/>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FCDBD-4390-D94C-A139-0ABA71852046}">
      <dsp:nvSpPr>
        <dsp:cNvPr id="0" name=""/>
        <dsp:cNvSpPr/>
      </dsp:nvSpPr>
      <dsp:spPr>
        <a:xfrm>
          <a:off x="0" y="0"/>
          <a:ext cx="4936067"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D6DCF06-5C8D-4C49-BDFC-85DF1836B5A7}">
      <dsp:nvSpPr>
        <dsp:cNvPr id="0" name=""/>
        <dsp:cNvSpPr/>
      </dsp:nvSpPr>
      <dsp:spPr>
        <a:xfrm>
          <a:off x="0" y="0"/>
          <a:ext cx="4936067" cy="199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Nearest Neighbors implements unsupervised nearest neighbors learning.</a:t>
          </a:r>
          <a:endParaRPr lang="en-US" sz="2500" kern="1200"/>
        </a:p>
      </dsp:txBody>
      <dsp:txXfrm>
        <a:off x="0" y="0"/>
        <a:ext cx="4936067" cy="1992577"/>
      </dsp:txXfrm>
    </dsp:sp>
    <dsp:sp modelId="{5008B724-81A1-5349-9D09-D3B7126CB63A}">
      <dsp:nvSpPr>
        <dsp:cNvPr id="0" name=""/>
        <dsp:cNvSpPr/>
      </dsp:nvSpPr>
      <dsp:spPr>
        <a:xfrm>
          <a:off x="0" y="1992577"/>
          <a:ext cx="4936067"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A604922-BFE3-5E46-88CA-F0295E76E983}">
      <dsp:nvSpPr>
        <dsp:cNvPr id="0" name=""/>
        <dsp:cNvSpPr/>
      </dsp:nvSpPr>
      <dsp:spPr>
        <a:xfrm>
          <a:off x="0" y="1992577"/>
          <a:ext cx="4936067" cy="199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b="0" i="0" kern="1200"/>
            <a:t>The number of samples can be a user-defined constant (k-nearest neighbor learning), or vary based on the local density of points (radius-based neighbor learning).</a:t>
          </a:r>
          <a:endParaRPr lang="en-US" sz="2500" kern="1200"/>
        </a:p>
      </dsp:txBody>
      <dsp:txXfrm>
        <a:off x="0" y="1992577"/>
        <a:ext cx="4936067" cy="19925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5821A-004D-405B-852A-FE6ED1C634AA}">
      <dsp:nvSpPr>
        <dsp:cNvPr id="0" name=""/>
        <dsp:cNvSpPr/>
      </dsp:nvSpPr>
      <dsp:spPr>
        <a:xfrm>
          <a:off x="212335"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53972B-B241-455F-9E49-A1CBF61E7FFD}">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3118B-0007-4CDF-8D57-F6A6C91A1208}">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b="1" i="0" kern="1200"/>
            <a:t>A GPU-Ready Tensor Library</a:t>
          </a:r>
          <a:endParaRPr lang="en-US" sz="2400" kern="1200"/>
        </a:p>
      </dsp:txBody>
      <dsp:txXfrm>
        <a:off x="1834517" y="1507711"/>
        <a:ext cx="3148942" cy="1335915"/>
      </dsp:txXfrm>
    </dsp:sp>
    <dsp:sp modelId="{9B93E086-90D6-4410-A06C-F11D34DE0C82}">
      <dsp:nvSpPr>
        <dsp:cNvPr id="0" name=""/>
        <dsp:cNvSpPr/>
      </dsp:nvSpPr>
      <dsp:spPr>
        <a:xfrm>
          <a:off x="5532139" y="150771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9AFD72-25AE-4EB4-845B-A35CD81BD2D2}">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4975DE-C564-4699-A8C1-367DBAFE8994}">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b="1" i="0" kern="1200"/>
            <a:t>Dynamic Neural Networks: Tape-Based Autograd</a:t>
          </a:r>
          <a:endParaRPr lang="en-US" sz="2400" kern="1200"/>
        </a:p>
      </dsp:txBody>
      <dsp:txXfrm>
        <a:off x="7154322" y="1507711"/>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A0810-7948-8B4A-B6EB-549657F19572}" type="datetimeFigureOut">
              <a:rPr lang="en-US" smtClean="0"/>
              <a:t>12/12/2021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8E4EFD-505B-B94F-8C7E-E7B0BC72F43D}" type="slidenum">
              <a:rPr lang="en-US" smtClean="0"/>
              <a:t>‹#›</a:t>
            </a:fld>
            <a:endParaRPr lang="en-US"/>
          </a:p>
        </p:txBody>
      </p:sp>
    </p:spTree>
    <p:extLst>
      <p:ext uri="{BB962C8B-B14F-4D97-AF65-F5344CB8AC3E}">
        <p14:creationId xmlns:p14="http://schemas.microsoft.com/office/powerpoint/2010/main" val="568399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4EFD-505B-B94F-8C7E-E7B0BC72F43D}" type="slidenum">
              <a:rPr lang="en-US" smtClean="0"/>
              <a:t>8</a:t>
            </a:fld>
            <a:endParaRPr lang="en-US"/>
          </a:p>
        </p:txBody>
      </p:sp>
    </p:spTree>
    <p:extLst>
      <p:ext uri="{BB962C8B-B14F-4D97-AF65-F5344CB8AC3E}">
        <p14:creationId xmlns:p14="http://schemas.microsoft.com/office/powerpoint/2010/main" val="355011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8E4EFD-505B-B94F-8C7E-E7B0BC72F43D}" type="slidenum">
              <a:rPr lang="en-US" smtClean="0"/>
              <a:t>13</a:t>
            </a:fld>
            <a:endParaRPr lang="en-US"/>
          </a:p>
        </p:txBody>
      </p:sp>
    </p:spTree>
    <p:extLst>
      <p:ext uri="{BB962C8B-B14F-4D97-AF65-F5344CB8AC3E}">
        <p14:creationId xmlns:p14="http://schemas.microsoft.com/office/powerpoint/2010/main" val="2103992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F4F7-DCA0-9544-9BFE-2ADB06ACA25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521D1E8-2E81-184A-B339-784D11FDC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14D4A60-11AD-F44F-82F3-3FF38C2B0D59}"/>
              </a:ext>
            </a:extLst>
          </p:cNvPr>
          <p:cNvSpPr>
            <a:spLocks noGrp="1"/>
          </p:cNvSpPr>
          <p:nvPr>
            <p:ph type="dt" sz="half" idx="10"/>
          </p:nvPr>
        </p:nvSpPr>
        <p:spPr/>
        <p:txBody>
          <a:bodyPr/>
          <a:lstStyle/>
          <a:p>
            <a:fld id="{3DF1E120-6BFD-F94A-B501-98D22B90B9E3}" type="datetimeFigureOut">
              <a:rPr lang="en-US" smtClean="0"/>
              <a:t>12/12/2021</a:t>
            </a:fld>
            <a:endParaRPr lang="en-US"/>
          </a:p>
        </p:txBody>
      </p:sp>
      <p:sp>
        <p:nvSpPr>
          <p:cNvPr id="5" name="Footer Placeholder 4">
            <a:extLst>
              <a:ext uri="{FF2B5EF4-FFF2-40B4-BE49-F238E27FC236}">
                <a16:creationId xmlns:a16="http://schemas.microsoft.com/office/drawing/2014/main" id="{EC3E4173-3F05-F747-AFD9-6C2359B8E3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5D30FC-AEB3-8441-AD13-5F7F4FB00A55}"/>
              </a:ext>
            </a:extLst>
          </p:cNvPr>
          <p:cNvSpPr>
            <a:spLocks noGrp="1"/>
          </p:cNvSpPr>
          <p:nvPr>
            <p:ph type="sldNum" sz="quarter" idx="12"/>
          </p:nvPr>
        </p:nvSpPr>
        <p:spPr/>
        <p:txBody>
          <a:bodyPr/>
          <a:lstStyle/>
          <a:p>
            <a:fld id="{84B00031-741C-9740-95E3-2A6E43B1A727}" type="slidenum">
              <a:rPr lang="en-US" smtClean="0"/>
              <a:t>‹#›</a:t>
            </a:fld>
            <a:endParaRPr lang="en-US"/>
          </a:p>
        </p:txBody>
      </p:sp>
    </p:spTree>
    <p:extLst>
      <p:ext uri="{BB962C8B-B14F-4D97-AF65-F5344CB8AC3E}">
        <p14:creationId xmlns:p14="http://schemas.microsoft.com/office/powerpoint/2010/main" val="481554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2A821-6C00-744D-8E56-41D9A316CCB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667D227-663A-524D-89DB-FB9B1939F36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DF3AF43-D529-0547-A42A-00D3B9D9CF64}"/>
              </a:ext>
            </a:extLst>
          </p:cNvPr>
          <p:cNvSpPr>
            <a:spLocks noGrp="1"/>
          </p:cNvSpPr>
          <p:nvPr>
            <p:ph type="dt" sz="half" idx="10"/>
          </p:nvPr>
        </p:nvSpPr>
        <p:spPr/>
        <p:txBody>
          <a:bodyPr/>
          <a:lstStyle/>
          <a:p>
            <a:fld id="{3DF1E120-6BFD-F94A-B501-98D22B90B9E3}" type="datetimeFigureOut">
              <a:rPr lang="en-US" smtClean="0"/>
              <a:t>12/12/2021</a:t>
            </a:fld>
            <a:endParaRPr lang="en-US"/>
          </a:p>
        </p:txBody>
      </p:sp>
      <p:sp>
        <p:nvSpPr>
          <p:cNvPr id="5" name="Footer Placeholder 4">
            <a:extLst>
              <a:ext uri="{FF2B5EF4-FFF2-40B4-BE49-F238E27FC236}">
                <a16:creationId xmlns:a16="http://schemas.microsoft.com/office/drawing/2014/main" id="{D398B02C-0732-5F4D-BE4D-10FC55E1A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4DFA7-70CB-DC40-9E32-126FB5726DA9}"/>
              </a:ext>
            </a:extLst>
          </p:cNvPr>
          <p:cNvSpPr>
            <a:spLocks noGrp="1"/>
          </p:cNvSpPr>
          <p:nvPr>
            <p:ph type="sldNum" sz="quarter" idx="12"/>
          </p:nvPr>
        </p:nvSpPr>
        <p:spPr/>
        <p:txBody>
          <a:bodyPr/>
          <a:lstStyle/>
          <a:p>
            <a:fld id="{84B00031-741C-9740-95E3-2A6E43B1A727}" type="slidenum">
              <a:rPr lang="en-US" smtClean="0"/>
              <a:t>‹#›</a:t>
            </a:fld>
            <a:endParaRPr lang="en-US"/>
          </a:p>
        </p:txBody>
      </p:sp>
    </p:spTree>
    <p:extLst>
      <p:ext uri="{BB962C8B-B14F-4D97-AF65-F5344CB8AC3E}">
        <p14:creationId xmlns:p14="http://schemas.microsoft.com/office/powerpoint/2010/main" val="2384097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98CBB0-72C8-4242-8506-AD7EBD8C112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D6ED49D-C1FD-F749-810C-395AD18AB6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CDA54A9-31B0-0447-B8FC-8FB7151BDDE0}"/>
              </a:ext>
            </a:extLst>
          </p:cNvPr>
          <p:cNvSpPr>
            <a:spLocks noGrp="1"/>
          </p:cNvSpPr>
          <p:nvPr>
            <p:ph type="dt" sz="half" idx="10"/>
          </p:nvPr>
        </p:nvSpPr>
        <p:spPr/>
        <p:txBody>
          <a:bodyPr/>
          <a:lstStyle/>
          <a:p>
            <a:fld id="{3DF1E120-6BFD-F94A-B501-98D22B90B9E3}" type="datetimeFigureOut">
              <a:rPr lang="en-US" smtClean="0"/>
              <a:t>12/12/2021</a:t>
            </a:fld>
            <a:endParaRPr lang="en-US"/>
          </a:p>
        </p:txBody>
      </p:sp>
      <p:sp>
        <p:nvSpPr>
          <p:cNvPr id="5" name="Footer Placeholder 4">
            <a:extLst>
              <a:ext uri="{FF2B5EF4-FFF2-40B4-BE49-F238E27FC236}">
                <a16:creationId xmlns:a16="http://schemas.microsoft.com/office/drawing/2014/main" id="{A84B706A-20BA-B34B-8F4E-E9181DC4AF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7CD6F7-0E49-1343-ABAC-DFFED685E378}"/>
              </a:ext>
            </a:extLst>
          </p:cNvPr>
          <p:cNvSpPr>
            <a:spLocks noGrp="1"/>
          </p:cNvSpPr>
          <p:nvPr>
            <p:ph type="sldNum" sz="quarter" idx="12"/>
          </p:nvPr>
        </p:nvSpPr>
        <p:spPr/>
        <p:txBody>
          <a:bodyPr/>
          <a:lstStyle/>
          <a:p>
            <a:fld id="{84B00031-741C-9740-95E3-2A6E43B1A727}" type="slidenum">
              <a:rPr lang="en-US" smtClean="0"/>
              <a:t>‹#›</a:t>
            </a:fld>
            <a:endParaRPr lang="en-US"/>
          </a:p>
        </p:txBody>
      </p:sp>
    </p:spTree>
    <p:extLst>
      <p:ext uri="{BB962C8B-B14F-4D97-AF65-F5344CB8AC3E}">
        <p14:creationId xmlns:p14="http://schemas.microsoft.com/office/powerpoint/2010/main" val="1052170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2A37-8FDA-8743-A64D-845B24D22D7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0EDAAE3-6FA5-D74A-A5A6-12201722D4C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F604B5-9455-944C-804D-AAFD8D251C9C}"/>
              </a:ext>
            </a:extLst>
          </p:cNvPr>
          <p:cNvSpPr>
            <a:spLocks noGrp="1"/>
          </p:cNvSpPr>
          <p:nvPr>
            <p:ph type="dt" sz="half" idx="10"/>
          </p:nvPr>
        </p:nvSpPr>
        <p:spPr/>
        <p:txBody>
          <a:bodyPr/>
          <a:lstStyle/>
          <a:p>
            <a:fld id="{3DF1E120-6BFD-F94A-B501-98D22B90B9E3}" type="datetimeFigureOut">
              <a:rPr lang="en-US" smtClean="0"/>
              <a:t>12/12/2021</a:t>
            </a:fld>
            <a:endParaRPr lang="en-US"/>
          </a:p>
        </p:txBody>
      </p:sp>
      <p:sp>
        <p:nvSpPr>
          <p:cNvPr id="5" name="Footer Placeholder 4">
            <a:extLst>
              <a:ext uri="{FF2B5EF4-FFF2-40B4-BE49-F238E27FC236}">
                <a16:creationId xmlns:a16="http://schemas.microsoft.com/office/drawing/2014/main" id="{25B46CC1-5F21-A64E-B32D-CB8FF9FCA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18FEF-A80E-0945-A4CB-001EF47336EF}"/>
              </a:ext>
            </a:extLst>
          </p:cNvPr>
          <p:cNvSpPr>
            <a:spLocks noGrp="1"/>
          </p:cNvSpPr>
          <p:nvPr>
            <p:ph type="sldNum" sz="quarter" idx="12"/>
          </p:nvPr>
        </p:nvSpPr>
        <p:spPr/>
        <p:txBody>
          <a:bodyPr/>
          <a:lstStyle/>
          <a:p>
            <a:fld id="{84B00031-741C-9740-95E3-2A6E43B1A727}" type="slidenum">
              <a:rPr lang="en-US" smtClean="0"/>
              <a:t>‹#›</a:t>
            </a:fld>
            <a:endParaRPr lang="en-US"/>
          </a:p>
        </p:txBody>
      </p:sp>
    </p:spTree>
    <p:extLst>
      <p:ext uri="{BB962C8B-B14F-4D97-AF65-F5344CB8AC3E}">
        <p14:creationId xmlns:p14="http://schemas.microsoft.com/office/powerpoint/2010/main" val="2189176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1D3C-9037-B443-A5AF-D4C2996A1C7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876FE32-D7F9-CC4D-A6B9-B985686549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1EB1EA3-1F24-5B4D-AED4-49E7AEDAED83}"/>
              </a:ext>
            </a:extLst>
          </p:cNvPr>
          <p:cNvSpPr>
            <a:spLocks noGrp="1"/>
          </p:cNvSpPr>
          <p:nvPr>
            <p:ph type="dt" sz="half" idx="10"/>
          </p:nvPr>
        </p:nvSpPr>
        <p:spPr/>
        <p:txBody>
          <a:bodyPr/>
          <a:lstStyle/>
          <a:p>
            <a:fld id="{3DF1E120-6BFD-F94A-B501-98D22B90B9E3}" type="datetimeFigureOut">
              <a:rPr lang="en-US" smtClean="0"/>
              <a:t>12/12/2021</a:t>
            </a:fld>
            <a:endParaRPr lang="en-US"/>
          </a:p>
        </p:txBody>
      </p:sp>
      <p:sp>
        <p:nvSpPr>
          <p:cNvPr id="5" name="Footer Placeholder 4">
            <a:extLst>
              <a:ext uri="{FF2B5EF4-FFF2-40B4-BE49-F238E27FC236}">
                <a16:creationId xmlns:a16="http://schemas.microsoft.com/office/drawing/2014/main" id="{A08241E6-723F-7440-A98B-CA65C86FAA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9C5C8-A5CA-5A4F-9454-339B966F302B}"/>
              </a:ext>
            </a:extLst>
          </p:cNvPr>
          <p:cNvSpPr>
            <a:spLocks noGrp="1"/>
          </p:cNvSpPr>
          <p:nvPr>
            <p:ph type="sldNum" sz="quarter" idx="12"/>
          </p:nvPr>
        </p:nvSpPr>
        <p:spPr/>
        <p:txBody>
          <a:bodyPr/>
          <a:lstStyle/>
          <a:p>
            <a:fld id="{84B00031-741C-9740-95E3-2A6E43B1A727}" type="slidenum">
              <a:rPr lang="en-US" smtClean="0"/>
              <a:t>‹#›</a:t>
            </a:fld>
            <a:endParaRPr lang="en-US"/>
          </a:p>
        </p:txBody>
      </p:sp>
    </p:spTree>
    <p:extLst>
      <p:ext uri="{BB962C8B-B14F-4D97-AF65-F5344CB8AC3E}">
        <p14:creationId xmlns:p14="http://schemas.microsoft.com/office/powerpoint/2010/main" val="57362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8EDC6-717D-0A4B-9446-310778E3A1C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6CCFD8-ABC1-864C-92EA-5CBEDA2D982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6C9C75C-5481-0248-A973-5D00516CA77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BCB6869-E260-E341-8360-5572A1C2018B}"/>
              </a:ext>
            </a:extLst>
          </p:cNvPr>
          <p:cNvSpPr>
            <a:spLocks noGrp="1"/>
          </p:cNvSpPr>
          <p:nvPr>
            <p:ph type="dt" sz="half" idx="10"/>
          </p:nvPr>
        </p:nvSpPr>
        <p:spPr/>
        <p:txBody>
          <a:bodyPr/>
          <a:lstStyle/>
          <a:p>
            <a:fld id="{3DF1E120-6BFD-F94A-B501-98D22B90B9E3}" type="datetimeFigureOut">
              <a:rPr lang="en-US" smtClean="0"/>
              <a:t>12/12/2021</a:t>
            </a:fld>
            <a:endParaRPr lang="en-US"/>
          </a:p>
        </p:txBody>
      </p:sp>
      <p:sp>
        <p:nvSpPr>
          <p:cNvPr id="6" name="Footer Placeholder 5">
            <a:extLst>
              <a:ext uri="{FF2B5EF4-FFF2-40B4-BE49-F238E27FC236}">
                <a16:creationId xmlns:a16="http://schemas.microsoft.com/office/drawing/2014/main" id="{2A6420FD-F6C6-4140-941D-58D395E0B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64C1C7-A5EA-C64A-A95C-A25D6A540E95}"/>
              </a:ext>
            </a:extLst>
          </p:cNvPr>
          <p:cNvSpPr>
            <a:spLocks noGrp="1"/>
          </p:cNvSpPr>
          <p:nvPr>
            <p:ph type="sldNum" sz="quarter" idx="12"/>
          </p:nvPr>
        </p:nvSpPr>
        <p:spPr/>
        <p:txBody>
          <a:bodyPr/>
          <a:lstStyle/>
          <a:p>
            <a:fld id="{84B00031-741C-9740-95E3-2A6E43B1A727}" type="slidenum">
              <a:rPr lang="en-US" smtClean="0"/>
              <a:t>‹#›</a:t>
            </a:fld>
            <a:endParaRPr lang="en-US"/>
          </a:p>
        </p:txBody>
      </p:sp>
    </p:spTree>
    <p:extLst>
      <p:ext uri="{BB962C8B-B14F-4D97-AF65-F5344CB8AC3E}">
        <p14:creationId xmlns:p14="http://schemas.microsoft.com/office/powerpoint/2010/main" val="520846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7388-2905-B642-92F1-721684D7E34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FE9DC3-5C6C-8A42-B1E8-1BCD00177A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C154089-3D10-4545-9246-D335436578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4B3D84E-B6E1-C042-BAD4-5045F3756D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A8A073F-C2DC-5344-8533-2EACCBC221A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CD682DF-AC81-E74E-A463-CE3EFBA01652}"/>
              </a:ext>
            </a:extLst>
          </p:cNvPr>
          <p:cNvSpPr>
            <a:spLocks noGrp="1"/>
          </p:cNvSpPr>
          <p:nvPr>
            <p:ph type="dt" sz="half" idx="10"/>
          </p:nvPr>
        </p:nvSpPr>
        <p:spPr/>
        <p:txBody>
          <a:bodyPr/>
          <a:lstStyle/>
          <a:p>
            <a:fld id="{3DF1E120-6BFD-F94A-B501-98D22B90B9E3}" type="datetimeFigureOut">
              <a:rPr lang="en-US" smtClean="0"/>
              <a:t>12/12/2021</a:t>
            </a:fld>
            <a:endParaRPr lang="en-US"/>
          </a:p>
        </p:txBody>
      </p:sp>
      <p:sp>
        <p:nvSpPr>
          <p:cNvPr id="8" name="Footer Placeholder 7">
            <a:extLst>
              <a:ext uri="{FF2B5EF4-FFF2-40B4-BE49-F238E27FC236}">
                <a16:creationId xmlns:a16="http://schemas.microsoft.com/office/drawing/2014/main" id="{5392CA24-CFDE-2A49-B41F-9D6CD724E2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F08707-0BCA-E44C-9241-2B5ADF273417}"/>
              </a:ext>
            </a:extLst>
          </p:cNvPr>
          <p:cNvSpPr>
            <a:spLocks noGrp="1"/>
          </p:cNvSpPr>
          <p:nvPr>
            <p:ph type="sldNum" sz="quarter" idx="12"/>
          </p:nvPr>
        </p:nvSpPr>
        <p:spPr/>
        <p:txBody>
          <a:bodyPr/>
          <a:lstStyle/>
          <a:p>
            <a:fld id="{84B00031-741C-9740-95E3-2A6E43B1A727}" type="slidenum">
              <a:rPr lang="en-US" smtClean="0"/>
              <a:t>‹#›</a:t>
            </a:fld>
            <a:endParaRPr lang="en-US"/>
          </a:p>
        </p:txBody>
      </p:sp>
    </p:spTree>
    <p:extLst>
      <p:ext uri="{BB962C8B-B14F-4D97-AF65-F5344CB8AC3E}">
        <p14:creationId xmlns:p14="http://schemas.microsoft.com/office/powerpoint/2010/main" val="8218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603B-A7CF-A24C-BD00-61FE1112CE5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1DE67DF-DF96-0C45-8B40-15BAB5D3199B}"/>
              </a:ext>
            </a:extLst>
          </p:cNvPr>
          <p:cNvSpPr>
            <a:spLocks noGrp="1"/>
          </p:cNvSpPr>
          <p:nvPr>
            <p:ph type="dt" sz="half" idx="10"/>
          </p:nvPr>
        </p:nvSpPr>
        <p:spPr/>
        <p:txBody>
          <a:bodyPr/>
          <a:lstStyle/>
          <a:p>
            <a:fld id="{3DF1E120-6BFD-F94A-B501-98D22B90B9E3}" type="datetimeFigureOut">
              <a:rPr lang="en-US" smtClean="0"/>
              <a:t>12/12/2021</a:t>
            </a:fld>
            <a:endParaRPr lang="en-US"/>
          </a:p>
        </p:txBody>
      </p:sp>
      <p:sp>
        <p:nvSpPr>
          <p:cNvPr id="4" name="Footer Placeholder 3">
            <a:extLst>
              <a:ext uri="{FF2B5EF4-FFF2-40B4-BE49-F238E27FC236}">
                <a16:creationId xmlns:a16="http://schemas.microsoft.com/office/drawing/2014/main" id="{70E53E87-264F-0344-BB38-92CE8DE2DC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FC073A-0677-A445-ADF4-A52DBDDB9FDC}"/>
              </a:ext>
            </a:extLst>
          </p:cNvPr>
          <p:cNvSpPr>
            <a:spLocks noGrp="1"/>
          </p:cNvSpPr>
          <p:nvPr>
            <p:ph type="sldNum" sz="quarter" idx="12"/>
          </p:nvPr>
        </p:nvSpPr>
        <p:spPr/>
        <p:txBody>
          <a:bodyPr/>
          <a:lstStyle/>
          <a:p>
            <a:fld id="{84B00031-741C-9740-95E3-2A6E43B1A727}" type="slidenum">
              <a:rPr lang="en-US" smtClean="0"/>
              <a:t>‹#›</a:t>
            </a:fld>
            <a:endParaRPr lang="en-US"/>
          </a:p>
        </p:txBody>
      </p:sp>
    </p:spTree>
    <p:extLst>
      <p:ext uri="{BB962C8B-B14F-4D97-AF65-F5344CB8AC3E}">
        <p14:creationId xmlns:p14="http://schemas.microsoft.com/office/powerpoint/2010/main" val="967585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57CBC1-FC80-DB4D-9AF3-9D6334A4005C}"/>
              </a:ext>
            </a:extLst>
          </p:cNvPr>
          <p:cNvSpPr>
            <a:spLocks noGrp="1"/>
          </p:cNvSpPr>
          <p:nvPr>
            <p:ph type="dt" sz="half" idx="10"/>
          </p:nvPr>
        </p:nvSpPr>
        <p:spPr/>
        <p:txBody>
          <a:bodyPr/>
          <a:lstStyle/>
          <a:p>
            <a:fld id="{3DF1E120-6BFD-F94A-B501-98D22B90B9E3}" type="datetimeFigureOut">
              <a:rPr lang="en-US" smtClean="0"/>
              <a:t>12/12/2021</a:t>
            </a:fld>
            <a:endParaRPr lang="en-US"/>
          </a:p>
        </p:txBody>
      </p:sp>
      <p:sp>
        <p:nvSpPr>
          <p:cNvPr id="3" name="Footer Placeholder 2">
            <a:extLst>
              <a:ext uri="{FF2B5EF4-FFF2-40B4-BE49-F238E27FC236}">
                <a16:creationId xmlns:a16="http://schemas.microsoft.com/office/drawing/2014/main" id="{F0D6D554-4B8C-E842-9A3A-ED7A4BEC24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50ED1A-4331-4140-A26A-A182A03AF4F4}"/>
              </a:ext>
            </a:extLst>
          </p:cNvPr>
          <p:cNvSpPr>
            <a:spLocks noGrp="1"/>
          </p:cNvSpPr>
          <p:nvPr>
            <p:ph type="sldNum" sz="quarter" idx="12"/>
          </p:nvPr>
        </p:nvSpPr>
        <p:spPr/>
        <p:txBody>
          <a:bodyPr/>
          <a:lstStyle/>
          <a:p>
            <a:fld id="{84B00031-741C-9740-95E3-2A6E43B1A727}" type="slidenum">
              <a:rPr lang="en-US" smtClean="0"/>
              <a:t>‹#›</a:t>
            </a:fld>
            <a:endParaRPr lang="en-US"/>
          </a:p>
        </p:txBody>
      </p:sp>
    </p:spTree>
    <p:extLst>
      <p:ext uri="{BB962C8B-B14F-4D97-AF65-F5344CB8AC3E}">
        <p14:creationId xmlns:p14="http://schemas.microsoft.com/office/powerpoint/2010/main" val="3317542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E96D-AC99-D142-8334-C8221BF68B7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64EF0A8-D43B-0A45-8BA5-4A92123287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3114D66-7E35-E24B-8108-0A4963049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AAB114-05C6-2B41-8880-65FE06DE05AD}"/>
              </a:ext>
            </a:extLst>
          </p:cNvPr>
          <p:cNvSpPr>
            <a:spLocks noGrp="1"/>
          </p:cNvSpPr>
          <p:nvPr>
            <p:ph type="dt" sz="half" idx="10"/>
          </p:nvPr>
        </p:nvSpPr>
        <p:spPr/>
        <p:txBody>
          <a:bodyPr/>
          <a:lstStyle/>
          <a:p>
            <a:fld id="{3DF1E120-6BFD-F94A-B501-98D22B90B9E3}" type="datetimeFigureOut">
              <a:rPr lang="en-US" smtClean="0"/>
              <a:t>12/12/2021</a:t>
            </a:fld>
            <a:endParaRPr lang="en-US"/>
          </a:p>
        </p:txBody>
      </p:sp>
      <p:sp>
        <p:nvSpPr>
          <p:cNvPr id="6" name="Footer Placeholder 5">
            <a:extLst>
              <a:ext uri="{FF2B5EF4-FFF2-40B4-BE49-F238E27FC236}">
                <a16:creationId xmlns:a16="http://schemas.microsoft.com/office/drawing/2014/main" id="{D763A229-C603-4C4E-9CD5-A9745E46B5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929C58-A6AF-BD4C-A7EE-6F6182205FCC}"/>
              </a:ext>
            </a:extLst>
          </p:cNvPr>
          <p:cNvSpPr>
            <a:spLocks noGrp="1"/>
          </p:cNvSpPr>
          <p:nvPr>
            <p:ph type="sldNum" sz="quarter" idx="12"/>
          </p:nvPr>
        </p:nvSpPr>
        <p:spPr/>
        <p:txBody>
          <a:bodyPr/>
          <a:lstStyle/>
          <a:p>
            <a:fld id="{84B00031-741C-9740-95E3-2A6E43B1A727}" type="slidenum">
              <a:rPr lang="en-US" smtClean="0"/>
              <a:t>‹#›</a:t>
            </a:fld>
            <a:endParaRPr lang="en-US"/>
          </a:p>
        </p:txBody>
      </p:sp>
    </p:spTree>
    <p:extLst>
      <p:ext uri="{BB962C8B-B14F-4D97-AF65-F5344CB8AC3E}">
        <p14:creationId xmlns:p14="http://schemas.microsoft.com/office/powerpoint/2010/main" val="102231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31557-4130-EB4C-8EDE-CDAAEB45EA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B58628C-2858-924E-84C7-795DD929C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E2BA74-6182-8545-A6CC-AADF65EE9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D027F3-5EDF-A749-9E78-ED9378847E5A}"/>
              </a:ext>
            </a:extLst>
          </p:cNvPr>
          <p:cNvSpPr>
            <a:spLocks noGrp="1"/>
          </p:cNvSpPr>
          <p:nvPr>
            <p:ph type="dt" sz="half" idx="10"/>
          </p:nvPr>
        </p:nvSpPr>
        <p:spPr/>
        <p:txBody>
          <a:bodyPr/>
          <a:lstStyle/>
          <a:p>
            <a:fld id="{3DF1E120-6BFD-F94A-B501-98D22B90B9E3}" type="datetimeFigureOut">
              <a:rPr lang="en-US" smtClean="0"/>
              <a:t>12/12/2021</a:t>
            </a:fld>
            <a:endParaRPr lang="en-US"/>
          </a:p>
        </p:txBody>
      </p:sp>
      <p:sp>
        <p:nvSpPr>
          <p:cNvPr id="6" name="Footer Placeholder 5">
            <a:extLst>
              <a:ext uri="{FF2B5EF4-FFF2-40B4-BE49-F238E27FC236}">
                <a16:creationId xmlns:a16="http://schemas.microsoft.com/office/drawing/2014/main" id="{8B87E530-BAA2-3B40-8250-3F62E728D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F8692-8501-144A-8008-7C8D50AF3CE1}"/>
              </a:ext>
            </a:extLst>
          </p:cNvPr>
          <p:cNvSpPr>
            <a:spLocks noGrp="1"/>
          </p:cNvSpPr>
          <p:nvPr>
            <p:ph type="sldNum" sz="quarter" idx="12"/>
          </p:nvPr>
        </p:nvSpPr>
        <p:spPr/>
        <p:txBody>
          <a:bodyPr/>
          <a:lstStyle/>
          <a:p>
            <a:fld id="{84B00031-741C-9740-95E3-2A6E43B1A727}" type="slidenum">
              <a:rPr lang="en-US" smtClean="0"/>
              <a:t>‹#›</a:t>
            </a:fld>
            <a:endParaRPr lang="en-US"/>
          </a:p>
        </p:txBody>
      </p:sp>
    </p:spTree>
    <p:extLst>
      <p:ext uri="{BB962C8B-B14F-4D97-AF65-F5344CB8AC3E}">
        <p14:creationId xmlns:p14="http://schemas.microsoft.com/office/powerpoint/2010/main" val="3180426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B59B3-A5A5-5440-9697-13AFCC2753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E2373D-FE25-7543-A678-0AD6DB4F43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9973DC-1170-8C48-87F6-8F3080D434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F1E120-6BFD-F94A-B501-98D22B90B9E3}" type="datetimeFigureOut">
              <a:rPr lang="en-US" smtClean="0"/>
              <a:t>12/12/2021</a:t>
            </a:fld>
            <a:endParaRPr lang="en-US"/>
          </a:p>
        </p:txBody>
      </p:sp>
      <p:sp>
        <p:nvSpPr>
          <p:cNvPr id="5" name="Footer Placeholder 4">
            <a:extLst>
              <a:ext uri="{FF2B5EF4-FFF2-40B4-BE49-F238E27FC236}">
                <a16:creationId xmlns:a16="http://schemas.microsoft.com/office/drawing/2014/main" id="{DA50B7DE-182D-234F-BFEC-D8C8BCB40D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6FB408-A69F-5F43-B993-9668A2507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B00031-741C-9740-95E3-2A6E43B1A727}" type="slidenum">
              <a:rPr lang="en-US" smtClean="0"/>
              <a:t>‹#›</a:t>
            </a:fld>
            <a:endParaRPr lang="en-US"/>
          </a:p>
        </p:txBody>
      </p:sp>
    </p:spTree>
    <p:extLst>
      <p:ext uri="{BB962C8B-B14F-4D97-AF65-F5344CB8AC3E}">
        <p14:creationId xmlns:p14="http://schemas.microsoft.com/office/powerpoint/2010/main" val="4246802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CD1E0CA5-4522-4280-830A-9270F0F2AB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5FDE9-A68E-F545-BA9D-9533E73610DA}"/>
              </a:ext>
            </a:extLst>
          </p:cNvPr>
          <p:cNvSpPr>
            <a:spLocks noGrp="1"/>
          </p:cNvSpPr>
          <p:nvPr>
            <p:ph type="ctrTitle"/>
          </p:nvPr>
        </p:nvSpPr>
        <p:spPr>
          <a:xfrm>
            <a:off x="1097280" y="325550"/>
            <a:ext cx="9875520" cy="2381309"/>
          </a:xfrm>
          <a:effectLst>
            <a:outerShdw blurRad="50800" dist="38100" dir="2700000" algn="tl" rotWithShape="0">
              <a:prstClr val="black">
                <a:alpha val="40000"/>
              </a:prstClr>
            </a:outerShdw>
          </a:effectLst>
        </p:spPr>
        <p:txBody>
          <a:bodyPr>
            <a:normAutofit/>
          </a:bodyPr>
          <a:lstStyle/>
          <a:p>
            <a:r>
              <a:rPr lang="en-US" sz="5200" b="1" dirty="0">
                <a:solidFill>
                  <a:srgbClr val="FFFF00"/>
                </a:solidFill>
              </a:rPr>
              <a:t>Project Title :Product Recommendation System</a:t>
            </a:r>
          </a:p>
        </p:txBody>
      </p:sp>
      <p:sp>
        <p:nvSpPr>
          <p:cNvPr id="3" name="Subtitle 2">
            <a:extLst>
              <a:ext uri="{FF2B5EF4-FFF2-40B4-BE49-F238E27FC236}">
                <a16:creationId xmlns:a16="http://schemas.microsoft.com/office/drawing/2014/main" id="{E4CC1C24-6877-4443-9FD4-6494C60B401E}"/>
              </a:ext>
            </a:extLst>
          </p:cNvPr>
          <p:cNvSpPr>
            <a:spLocks noGrp="1"/>
          </p:cNvSpPr>
          <p:nvPr>
            <p:ph type="subTitle" idx="1"/>
          </p:nvPr>
        </p:nvSpPr>
        <p:spPr>
          <a:xfrm>
            <a:off x="1100050" y="4072043"/>
            <a:ext cx="10356225" cy="2381309"/>
          </a:xfrm>
          <a:effectLst>
            <a:outerShdw blurRad="50800" dist="38100" dir="2700000" algn="tl" rotWithShape="0">
              <a:prstClr val="black">
                <a:alpha val="40000"/>
              </a:prstClr>
            </a:outerShdw>
          </a:effectLst>
        </p:spPr>
        <p:txBody>
          <a:bodyPr>
            <a:noAutofit/>
          </a:bodyPr>
          <a:lstStyle/>
          <a:p>
            <a:pPr algn="l"/>
            <a:r>
              <a:rPr lang="en-IN" sz="2000" b="1" dirty="0">
                <a:solidFill>
                  <a:srgbClr val="FFFFFF"/>
                </a:solidFill>
              </a:rPr>
              <a:t>Team members:</a:t>
            </a:r>
            <a:br>
              <a:rPr lang="en-IN" sz="2000" b="1" dirty="0">
                <a:solidFill>
                  <a:srgbClr val="FFFFFF"/>
                </a:solidFill>
              </a:rPr>
            </a:br>
            <a:r>
              <a:rPr lang="en-IN" sz="2000" b="1" dirty="0">
                <a:solidFill>
                  <a:srgbClr val="FFFFFF"/>
                </a:solidFill>
              </a:rPr>
              <a:t>Kapil Varma </a:t>
            </a:r>
            <a:r>
              <a:rPr lang="en-IN" sz="2000" b="1" dirty="0" err="1">
                <a:solidFill>
                  <a:srgbClr val="FFFFFF"/>
                </a:solidFill>
              </a:rPr>
              <a:t>Bommagani</a:t>
            </a:r>
            <a:br>
              <a:rPr lang="en-IN" sz="2000" b="1" dirty="0">
                <a:solidFill>
                  <a:srgbClr val="FFFFFF"/>
                </a:solidFill>
              </a:rPr>
            </a:br>
            <a:r>
              <a:rPr lang="en-IN" sz="2000" b="1" dirty="0">
                <a:solidFill>
                  <a:srgbClr val="FFFFFF"/>
                </a:solidFill>
              </a:rPr>
              <a:t>Harshitha </a:t>
            </a:r>
            <a:r>
              <a:rPr lang="en-IN" sz="2000" b="1" dirty="0" err="1">
                <a:solidFill>
                  <a:srgbClr val="FFFFFF"/>
                </a:solidFill>
              </a:rPr>
              <a:t>Challa</a:t>
            </a:r>
            <a:br>
              <a:rPr lang="en-IN" sz="2000" b="1" dirty="0">
                <a:solidFill>
                  <a:srgbClr val="FFFFFF"/>
                </a:solidFill>
              </a:rPr>
            </a:br>
            <a:r>
              <a:rPr lang="en-AU" sz="2000" b="1" dirty="0">
                <a:solidFill>
                  <a:srgbClr val="FFFFFF"/>
                </a:solidFill>
              </a:rPr>
              <a:t>Naga </a:t>
            </a:r>
            <a:r>
              <a:rPr lang="en-AU" sz="2000" b="1" dirty="0" err="1">
                <a:solidFill>
                  <a:srgbClr val="FFFFFF"/>
                </a:solidFill>
              </a:rPr>
              <a:t>Divya</a:t>
            </a:r>
            <a:r>
              <a:rPr lang="en-AU" sz="2000" b="1" dirty="0">
                <a:solidFill>
                  <a:srgbClr val="FFFFFF"/>
                </a:solidFill>
              </a:rPr>
              <a:t> </a:t>
            </a:r>
            <a:r>
              <a:rPr lang="en-AU" sz="2000" b="1" dirty="0" err="1">
                <a:solidFill>
                  <a:srgbClr val="FFFFFF"/>
                </a:solidFill>
              </a:rPr>
              <a:t>Manchineni</a:t>
            </a:r>
            <a:r>
              <a:rPr lang="en-AU" sz="2000" b="1" dirty="0">
                <a:solidFill>
                  <a:srgbClr val="FFFFFF"/>
                </a:solidFill>
              </a:rPr>
              <a:t> </a:t>
            </a:r>
            <a:br>
              <a:rPr lang="en-IN" sz="2000" b="1" dirty="0">
                <a:solidFill>
                  <a:srgbClr val="FFFFFF"/>
                </a:solidFill>
              </a:rPr>
            </a:br>
            <a:r>
              <a:rPr lang="en-IN" sz="2000" b="1" dirty="0" err="1">
                <a:solidFill>
                  <a:srgbClr val="FFFFFF"/>
                </a:solidFill>
              </a:rPr>
              <a:t>Sireesha</a:t>
            </a:r>
            <a:r>
              <a:rPr lang="en-IN" sz="2000" b="1" dirty="0">
                <a:solidFill>
                  <a:srgbClr val="FFFFFF"/>
                </a:solidFill>
              </a:rPr>
              <a:t> </a:t>
            </a:r>
            <a:r>
              <a:rPr lang="en-IN" sz="2000" b="1" dirty="0" err="1">
                <a:solidFill>
                  <a:srgbClr val="FFFFFF"/>
                </a:solidFill>
              </a:rPr>
              <a:t>Avula</a:t>
            </a:r>
            <a:br>
              <a:rPr lang="en-IN" sz="2000" b="1" dirty="0">
                <a:solidFill>
                  <a:srgbClr val="FFFFFF"/>
                </a:solidFill>
              </a:rPr>
            </a:br>
            <a:endParaRPr lang="en-US" sz="2000" dirty="0">
              <a:solidFill>
                <a:srgbClr val="FFFFFF"/>
              </a:solidFill>
            </a:endParaRPr>
          </a:p>
        </p:txBody>
      </p:sp>
    </p:spTree>
    <p:extLst>
      <p:ext uri="{BB962C8B-B14F-4D97-AF65-F5344CB8AC3E}">
        <p14:creationId xmlns:p14="http://schemas.microsoft.com/office/powerpoint/2010/main" val="38315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Pipette adding DNA sample to a petri dish">
            <a:extLst>
              <a:ext uri="{FF2B5EF4-FFF2-40B4-BE49-F238E27FC236}">
                <a16:creationId xmlns:a16="http://schemas.microsoft.com/office/drawing/2014/main" id="{6818BBF8-D800-4272-AB3B-4ADA794B14BB}"/>
              </a:ext>
            </a:extLst>
          </p:cNvPr>
          <p:cNvPicPr>
            <a:picLocks noChangeAspect="1"/>
          </p:cNvPicPr>
          <p:nvPr/>
        </p:nvPicPr>
        <p:blipFill rotWithShape="1">
          <a:blip r:embed="rId2">
            <a:alphaModFix amt="35000"/>
          </a:blip>
          <a:srcRect t="25000"/>
          <a:stretch/>
        </p:blipFill>
        <p:spPr>
          <a:xfrm>
            <a:off x="20" y="1"/>
            <a:ext cx="12191980" cy="6857999"/>
          </a:xfrm>
          <a:prstGeom prst="rect">
            <a:avLst/>
          </a:prstGeom>
        </p:spPr>
      </p:pic>
      <p:sp>
        <p:nvSpPr>
          <p:cNvPr id="2" name="Title 1">
            <a:extLst>
              <a:ext uri="{FF2B5EF4-FFF2-40B4-BE49-F238E27FC236}">
                <a16:creationId xmlns:a16="http://schemas.microsoft.com/office/drawing/2014/main" id="{1B22EA2E-2E36-6449-9776-F7F81223DACB}"/>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Torch.autograd</a:t>
            </a:r>
            <a:endParaRPr lang="en-US" sz="4000">
              <a:solidFill>
                <a:srgbClr val="FFFFFF"/>
              </a:solidFill>
            </a:endParaRPr>
          </a:p>
        </p:txBody>
      </p:sp>
      <p:cxnSp>
        <p:nvCxnSpPr>
          <p:cNvPr id="15"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867102-491F-394A-AD5F-C5E39B7850C1}"/>
              </a:ext>
            </a:extLst>
          </p:cNvPr>
          <p:cNvSpPr>
            <a:spLocks noGrp="1"/>
          </p:cNvSpPr>
          <p:nvPr>
            <p:ph idx="1"/>
          </p:nvPr>
        </p:nvSpPr>
        <p:spPr>
          <a:xfrm>
            <a:off x="5155379" y="1065862"/>
            <a:ext cx="5744685" cy="4726276"/>
          </a:xfrm>
        </p:spPr>
        <p:txBody>
          <a:bodyPr anchor="ctr">
            <a:normAutofit/>
          </a:bodyPr>
          <a:lstStyle/>
          <a:p>
            <a:r>
              <a:rPr lang="en-IN" sz="2000" dirty="0" err="1">
                <a:solidFill>
                  <a:srgbClr val="FFFFFF"/>
                </a:solidFill>
                <a:latin typeface="Times New Roman" panose="02020603050405020304" pitchFamily="18" charset="0"/>
                <a:cs typeface="Times New Roman" panose="02020603050405020304" pitchFamily="18" charset="0"/>
              </a:rPr>
              <a:t>Torch.autograd</a:t>
            </a:r>
            <a:r>
              <a:rPr lang="en-IN" sz="2000" dirty="0">
                <a:solidFill>
                  <a:srgbClr val="FFFFFF"/>
                </a:solidFill>
                <a:latin typeface="Times New Roman" panose="02020603050405020304" pitchFamily="18" charset="0"/>
                <a:cs typeface="Times New Roman" panose="02020603050405020304" pitchFamily="18" charset="0"/>
              </a:rPr>
              <a:t> provides classes and functions implementing automatic differentiation of arbitrary scalar valued functions. </a:t>
            </a:r>
          </a:p>
          <a:p>
            <a:endParaRPr lang="en-US" sz="2000" dirty="0">
              <a:solidFill>
                <a:srgbClr val="FFFFFF"/>
              </a:solidFill>
            </a:endParaRPr>
          </a:p>
        </p:txBody>
      </p:sp>
    </p:spTree>
    <p:extLst>
      <p:ext uri="{BB962C8B-B14F-4D97-AF65-F5344CB8AC3E}">
        <p14:creationId xmlns:p14="http://schemas.microsoft.com/office/powerpoint/2010/main" val="162376370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0"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Diagram&#10;&#10;Description automatically generated">
            <a:extLst>
              <a:ext uri="{FF2B5EF4-FFF2-40B4-BE49-F238E27FC236}">
                <a16:creationId xmlns:a16="http://schemas.microsoft.com/office/drawing/2014/main" id="{69DADBF0-A7A7-6D46-A65F-ACD19CFCF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85" y="2935594"/>
            <a:ext cx="5270026" cy="2426747"/>
          </a:xfrm>
          <a:prstGeom prst="rect">
            <a:avLst/>
          </a:prstGeom>
        </p:spPr>
      </p:pic>
      <p:grpSp>
        <p:nvGrpSpPr>
          <p:cNvPr id="23" name="Group 22">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4" name="Freeform: Shape 23">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68B19D2-FDCE-3C4F-BACE-A1017896C9B3}"/>
              </a:ext>
            </a:extLst>
          </p:cNvPr>
          <p:cNvSpPr>
            <a:spLocks noGrp="1"/>
          </p:cNvSpPr>
          <p:nvPr>
            <p:ph type="title"/>
          </p:nvPr>
        </p:nvSpPr>
        <p:spPr>
          <a:xfrm>
            <a:off x="786384" y="576072"/>
            <a:ext cx="10377484" cy="1546533"/>
          </a:xfrm>
        </p:spPr>
        <p:txBody>
          <a:bodyPr anchor="t">
            <a:normAutofit/>
          </a:bodyPr>
          <a:lstStyle/>
          <a:p>
            <a:pPr algn="ctr"/>
            <a:r>
              <a:rPr lang="en-IN" sz="4800" b="1" dirty="0">
                <a:solidFill>
                  <a:schemeClr val="bg1"/>
                </a:solidFill>
              </a:rPr>
              <a:t>Resnet 152</a:t>
            </a:r>
            <a:endParaRPr lang="en-US" sz="4800" b="1" dirty="0">
              <a:solidFill>
                <a:schemeClr val="bg1"/>
              </a:solidFill>
            </a:endParaRPr>
          </a:p>
        </p:txBody>
      </p:sp>
      <p:sp>
        <p:nvSpPr>
          <p:cNvPr id="3" name="Content Placeholder 2">
            <a:extLst>
              <a:ext uri="{FF2B5EF4-FFF2-40B4-BE49-F238E27FC236}">
                <a16:creationId xmlns:a16="http://schemas.microsoft.com/office/drawing/2014/main" id="{AB1A4A91-78CE-1B44-B435-042CFE178839}"/>
              </a:ext>
            </a:extLst>
          </p:cNvPr>
          <p:cNvSpPr>
            <a:spLocks noGrp="1"/>
          </p:cNvSpPr>
          <p:nvPr>
            <p:ph idx="1"/>
          </p:nvPr>
        </p:nvSpPr>
        <p:spPr>
          <a:xfrm>
            <a:off x="6464409" y="2197386"/>
            <a:ext cx="4483965" cy="5065262"/>
          </a:xfrm>
        </p:spPr>
        <p:txBody>
          <a:bodyPr anchor="ctr">
            <a:normAutofit/>
          </a:bodyPr>
          <a:lstStyle/>
          <a:p>
            <a:pPr algn="just"/>
            <a:r>
              <a:rPr lang="en-IN" sz="1800" b="0" i="0" dirty="0">
                <a:solidFill>
                  <a:schemeClr val="bg1"/>
                </a:solidFill>
                <a:effectLst/>
              </a:rPr>
              <a:t>Resnet introduces a structure called residual learning unit to alleviate the degradation of deep neural networks. This unit's structure is a feedforward network with a shortcut connection which adds new inputs into the network and generates new outputs. The main merit of this unit is that it produces better classification accuracy without increasing the complexity of the model. We select Resnet152 as it achieves the best accuracy among Resnet family members</a:t>
            </a:r>
          </a:p>
          <a:p>
            <a:endParaRPr lang="en-IN" sz="1800" b="0" i="0" dirty="0">
              <a:solidFill>
                <a:schemeClr val="bg1"/>
              </a:solidFill>
              <a:effectLst/>
              <a:latin typeface="Roboto" panose="02000000000000000000" pitchFamily="2" charset="0"/>
            </a:endParaRPr>
          </a:p>
          <a:p>
            <a:endParaRPr lang="en-IN"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2416828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9054C9-FD49-9F47-B3FA-AF96C0CA305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Project Screenshots</a:t>
            </a:r>
          </a:p>
        </p:txBody>
      </p:sp>
      <p:pic>
        <p:nvPicPr>
          <p:cNvPr id="4" name="Content Placeholder 4">
            <a:extLst>
              <a:ext uri="{FF2B5EF4-FFF2-40B4-BE49-F238E27FC236}">
                <a16:creationId xmlns:a16="http://schemas.microsoft.com/office/drawing/2014/main" id="{13E7223A-1C1D-AE4B-A7D1-A3822137F3A9}"/>
              </a:ext>
            </a:extLst>
          </p:cNvPr>
          <p:cNvPicPr>
            <a:picLocks noGrp="1" noChangeAspect="1"/>
          </p:cNvPicPr>
          <p:nvPr>
            <p:ph idx="1"/>
          </p:nvPr>
        </p:nvPicPr>
        <p:blipFill>
          <a:blip r:embed="rId2"/>
          <a:stretch>
            <a:fillRect/>
          </a:stretch>
        </p:blipFill>
        <p:spPr>
          <a:xfrm>
            <a:off x="4502428" y="1406185"/>
            <a:ext cx="7225748" cy="4064483"/>
          </a:xfrm>
          <a:prstGeom prst="rect">
            <a:avLst/>
          </a:prstGeom>
        </p:spPr>
      </p:pic>
    </p:spTree>
    <p:extLst>
      <p:ext uri="{BB962C8B-B14F-4D97-AF65-F5344CB8AC3E}">
        <p14:creationId xmlns:p14="http://schemas.microsoft.com/office/powerpoint/2010/main" val="1022311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AB03F675-BDE4-D141-9D9E-E39EAD328A76}"/>
              </a:ext>
            </a:extLst>
          </p:cNvPr>
          <p:cNvPicPr>
            <a:picLocks noGrp="1" noChangeAspect="1"/>
          </p:cNvPicPr>
          <p:nvPr>
            <p:ph idx="1"/>
          </p:nvPr>
        </p:nvPicPr>
        <p:blipFill>
          <a:blip r:embed="rId3"/>
          <a:stretch>
            <a:fillRect/>
          </a:stretch>
        </p:blipFill>
        <p:spPr>
          <a:xfrm>
            <a:off x="4898221" y="643467"/>
            <a:ext cx="2395558" cy="5571066"/>
          </a:xfrm>
          <a:prstGeom prst="rect">
            <a:avLst/>
          </a:prstGeom>
        </p:spPr>
      </p:pic>
    </p:spTree>
    <p:extLst>
      <p:ext uri="{BB962C8B-B14F-4D97-AF65-F5344CB8AC3E}">
        <p14:creationId xmlns:p14="http://schemas.microsoft.com/office/powerpoint/2010/main" val="2871700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4" descr="A group of people posing for the camera&#10;&#10;Description automatically generated with medium confidence">
            <a:extLst>
              <a:ext uri="{FF2B5EF4-FFF2-40B4-BE49-F238E27FC236}">
                <a16:creationId xmlns:a16="http://schemas.microsoft.com/office/drawing/2014/main" id="{36C95619-1A61-6748-AC49-731A6F0D55DD}"/>
              </a:ext>
            </a:extLst>
          </p:cNvPr>
          <p:cNvPicPr>
            <a:picLocks noGrp="1" noChangeAspect="1"/>
          </p:cNvPicPr>
          <p:nvPr>
            <p:ph idx="1"/>
          </p:nvPr>
        </p:nvPicPr>
        <p:blipFill>
          <a:blip r:embed="rId2"/>
          <a:stretch>
            <a:fillRect/>
          </a:stretch>
        </p:blipFill>
        <p:spPr>
          <a:xfrm>
            <a:off x="4891257" y="643466"/>
            <a:ext cx="2409486" cy="5571067"/>
          </a:xfrm>
          <a:prstGeom prst="rect">
            <a:avLst/>
          </a:prstGeom>
        </p:spPr>
      </p:pic>
    </p:spTree>
    <p:extLst>
      <p:ext uri="{BB962C8B-B14F-4D97-AF65-F5344CB8AC3E}">
        <p14:creationId xmlns:p14="http://schemas.microsoft.com/office/powerpoint/2010/main" val="4000184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CB25E74E-2390-1C4C-AC1A-D49D650BDC52}"/>
              </a:ext>
            </a:extLst>
          </p:cNvPr>
          <p:cNvPicPr>
            <a:picLocks noGrp="1" noChangeAspect="1"/>
          </p:cNvPicPr>
          <p:nvPr>
            <p:ph idx="1"/>
          </p:nvPr>
        </p:nvPicPr>
        <p:blipFill>
          <a:blip r:embed="rId2"/>
          <a:stretch>
            <a:fillRect/>
          </a:stretch>
        </p:blipFill>
        <p:spPr>
          <a:xfrm>
            <a:off x="4891257" y="643467"/>
            <a:ext cx="2409485" cy="5571066"/>
          </a:xfrm>
          <a:prstGeom prst="rect">
            <a:avLst/>
          </a:prstGeom>
        </p:spPr>
      </p:pic>
    </p:spTree>
    <p:extLst>
      <p:ext uri="{BB962C8B-B14F-4D97-AF65-F5344CB8AC3E}">
        <p14:creationId xmlns:p14="http://schemas.microsoft.com/office/powerpoint/2010/main" val="3281831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3" name="Oval 12">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3F5BE9-96D6-8A47-8927-64B6D146870E}"/>
              </a:ext>
            </a:extLst>
          </p:cNvPr>
          <p:cNvSpPr>
            <a:spLocks noGrp="1"/>
          </p:cNvSpPr>
          <p:nvPr>
            <p:ph type="title"/>
          </p:nvPr>
        </p:nvSpPr>
        <p:spPr>
          <a:xfrm>
            <a:off x="3581400" y="965580"/>
            <a:ext cx="5204489" cy="3160593"/>
          </a:xfrm>
        </p:spPr>
        <p:txBody>
          <a:bodyPr vert="horz" lIns="91440" tIns="45720" rIns="91440" bIns="45720" rtlCol="0" anchor="b">
            <a:normAutofit/>
          </a:bodyPr>
          <a:lstStyle/>
          <a:p>
            <a:pPr algn="ctr"/>
            <a:r>
              <a:rPr lang="en-US" sz="5400" kern="1200">
                <a:solidFill>
                  <a:schemeClr val="bg1"/>
                </a:solidFill>
                <a:latin typeface="+mj-lt"/>
                <a:ea typeface="+mj-ea"/>
                <a:cs typeface="+mj-cs"/>
              </a:rPr>
              <a:t>THANK YOU</a:t>
            </a:r>
          </a:p>
        </p:txBody>
      </p:sp>
      <p:sp>
        <p:nvSpPr>
          <p:cNvPr id="15"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19"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0" name="Freeform: Shape 1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8" name="Freeform: Shape 27">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44486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83AC1D-DCC3-4D18-8D60-19EE39A811B3}"/>
              </a:ext>
            </a:extLst>
          </p:cNvPr>
          <p:cNvPicPr>
            <a:picLocks noChangeAspect="1"/>
          </p:cNvPicPr>
          <p:nvPr/>
        </p:nvPicPr>
        <p:blipFill rotWithShape="1">
          <a:blip r:embed="rId2"/>
          <a:srcRect l="3310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5" name="Content Placeholder 2">
            <a:extLst>
              <a:ext uri="{FF2B5EF4-FFF2-40B4-BE49-F238E27FC236}">
                <a16:creationId xmlns:a16="http://schemas.microsoft.com/office/drawing/2014/main" id="{3143E407-0D33-44D2-8693-3B23E88AC474}"/>
              </a:ext>
            </a:extLst>
          </p:cNvPr>
          <p:cNvGraphicFramePr>
            <a:graphicFrameLocks noGrp="1"/>
          </p:cNvGraphicFramePr>
          <p:nvPr>
            <p:ph idx="1"/>
            <p:extLst>
              <p:ext uri="{D42A27DB-BD31-4B8C-83A1-F6EECF244321}">
                <p14:modId xmlns:p14="http://schemas.microsoft.com/office/powerpoint/2010/main" val="1380965461"/>
              </p:ext>
            </p:extLst>
          </p:nvPr>
        </p:nvGraphicFramePr>
        <p:xfrm>
          <a:off x="6211615" y="798786"/>
          <a:ext cx="5791200" cy="5160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3470998F-D981-7845-AEB9-17EA6562C999}"/>
              </a:ext>
            </a:extLst>
          </p:cNvPr>
          <p:cNvSpPr txBox="1"/>
          <p:nvPr/>
        </p:nvSpPr>
        <p:spPr>
          <a:xfrm>
            <a:off x="746235" y="2869324"/>
            <a:ext cx="3741681" cy="769441"/>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Motivation</a:t>
            </a:r>
          </a:p>
        </p:txBody>
      </p:sp>
    </p:spTree>
    <p:extLst>
      <p:ext uri="{BB962C8B-B14F-4D97-AF65-F5344CB8AC3E}">
        <p14:creationId xmlns:p14="http://schemas.microsoft.com/office/powerpoint/2010/main" val="1479110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6AA78-C609-4F69-90EE-3AE25F00775D}"/>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Objective</a:t>
            </a:r>
          </a:p>
        </p:txBody>
      </p:sp>
      <p:sp>
        <p:nvSpPr>
          <p:cNvPr id="3" name="Content Placeholder 2">
            <a:extLst>
              <a:ext uri="{FF2B5EF4-FFF2-40B4-BE49-F238E27FC236}">
                <a16:creationId xmlns:a16="http://schemas.microsoft.com/office/drawing/2014/main" id="{7D6D777F-6AAF-4F74-A13A-DF8C9EE2FE20}"/>
              </a:ext>
            </a:extLst>
          </p:cNvPr>
          <p:cNvSpPr>
            <a:spLocks noGrp="1"/>
          </p:cNvSpPr>
          <p:nvPr>
            <p:ph idx="1"/>
          </p:nvPr>
        </p:nvSpPr>
        <p:spPr>
          <a:xfrm>
            <a:off x="4810259" y="649480"/>
            <a:ext cx="6555347" cy="5546047"/>
          </a:xfrm>
        </p:spPr>
        <p:txBody>
          <a:bodyPr anchor="ctr">
            <a:normAutofit/>
          </a:bodyPr>
          <a:lstStyle/>
          <a:p>
            <a:r>
              <a:rPr lang="en-US" sz="2000" i="1" dirty="0">
                <a:effectLst/>
                <a:latin typeface="Times New Roman" panose="02020603050405020304" pitchFamily="18" charset="0"/>
                <a:ea typeface="Arial" panose="020B0604020202020204" pitchFamily="34" charset="0"/>
              </a:rPr>
              <a:t>When a customer searches for a product on an e-commerce website, it will be recommended the most popular products on the site that are related to it.</a:t>
            </a:r>
            <a:endParaRPr lang="en-US" sz="2000" dirty="0"/>
          </a:p>
        </p:txBody>
      </p:sp>
    </p:spTree>
    <p:extLst>
      <p:ext uri="{BB962C8B-B14F-4D97-AF65-F5344CB8AC3E}">
        <p14:creationId xmlns:p14="http://schemas.microsoft.com/office/powerpoint/2010/main" val="737920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E2F89D-3CD8-4ECC-9801-8FDB0D532521}"/>
              </a:ext>
            </a:extLst>
          </p:cNvPr>
          <p:cNvSpPr>
            <a:spLocks noGrp="1"/>
          </p:cNvSpPr>
          <p:nvPr>
            <p:ph type="title"/>
          </p:nvPr>
        </p:nvSpPr>
        <p:spPr>
          <a:xfrm>
            <a:off x="686834" y="1153572"/>
            <a:ext cx="3200400" cy="4461163"/>
          </a:xfrm>
        </p:spPr>
        <p:txBody>
          <a:bodyPr>
            <a:normAutofit/>
          </a:bodyPr>
          <a:lstStyle/>
          <a:p>
            <a:r>
              <a:rPr lang="en-US">
                <a:solidFill>
                  <a:srgbClr val="FFFFFF"/>
                </a:solidFill>
              </a:rPr>
              <a:t>Models used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F071AAA-17A1-4C28-AC8F-C9FE0C8FEF77}"/>
              </a:ext>
            </a:extLst>
          </p:cNvPr>
          <p:cNvSpPr>
            <a:spLocks noGrp="1"/>
          </p:cNvSpPr>
          <p:nvPr>
            <p:ph idx="1"/>
          </p:nvPr>
        </p:nvSpPr>
        <p:spPr>
          <a:xfrm>
            <a:off x="4447308" y="591344"/>
            <a:ext cx="6906491" cy="5585619"/>
          </a:xfrm>
        </p:spPr>
        <p:txBody>
          <a:bodyPr anchor="ctr">
            <a:normAutofit/>
          </a:bodyPr>
          <a:lstStyle/>
          <a:p>
            <a:pPr marL="0" indent="0">
              <a:buNone/>
            </a:pPr>
            <a:r>
              <a:rPr lang="en-IN" dirty="0"/>
              <a:t>Here, we are using Deep learning technique, product suggestions are given to the customers in the application using CNN model</a:t>
            </a:r>
          </a:p>
        </p:txBody>
      </p:sp>
    </p:spTree>
    <p:extLst>
      <p:ext uri="{BB962C8B-B14F-4D97-AF65-F5344CB8AC3E}">
        <p14:creationId xmlns:p14="http://schemas.microsoft.com/office/powerpoint/2010/main" val="348119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2814C8-3B88-FD40-9A8A-F710C1B8769F}"/>
              </a:ext>
            </a:extLst>
          </p:cNvPr>
          <p:cNvSpPr>
            <a:spLocks noGrp="1"/>
          </p:cNvSpPr>
          <p:nvPr>
            <p:ph type="title"/>
          </p:nvPr>
        </p:nvSpPr>
        <p:spPr>
          <a:xfrm>
            <a:off x="643467" y="321734"/>
            <a:ext cx="10905066" cy="1135737"/>
          </a:xfrm>
        </p:spPr>
        <p:txBody>
          <a:bodyPr>
            <a:normAutofit/>
          </a:bodyPr>
          <a:lstStyle/>
          <a:p>
            <a:pPr algn="ctr"/>
            <a:r>
              <a:rPr lang="en-US" b="1" dirty="0">
                <a:latin typeface="Times New Roman" panose="02020603050405020304" pitchFamily="18" charset="0"/>
                <a:cs typeface="Times New Roman" panose="02020603050405020304" pitchFamily="18" charset="0"/>
              </a:rPr>
              <a:t>Work flow</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B30731E7-4B3C-4EFB-A9ED-C9F9924E3CC5}"/>
              </a:ext>
            </a:extLst>
          </p:cNvPr>
          <p:cNvGraphicFramePr>
            <a:graphicFrameLocks noGrp="1"/>
          </p:cNvGraphicFramePr>
          <p:nvPr>
            <p:ph idx="1"/>
            <p:extLst>
              <p:ext uri="{D42A27DB-BD31-4B8C-83A1-F6EECF244321}">
                <p14:modId xmlns:p14="http://schemas.microsoft.com/office/powerpoint/2010/main" val="850214503"/>
              </p:ext>
            </p:extLst>
          </p:nvPr>
        </p:nvGraphicFramePr>
        <p:xfrm>
          <a:off x="838200" y="2899053"/>
          <a:ext cx="10515600" cy="3277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8690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028248-BB40-2840-A675-0B7E5D825B69}"/>
              </a:ext>
            </a:extLst>
          </p:cNvPr>
          <p:cNvSpPr>
            <a:spLocks noGrp="1"/>
          </p:cNvSpPr>
          <p:nvPr>
            <p:ph type="title"/>
          </p:nvPr>
        </p:nvSpPr>
        <p:spPr>
          <a:xfrm>
            <a:off x="833002" y="448253"/>
            <a:ext cx="10520702" cy="1325563"/>
          </a:xfrm>
        </p:spPr>
        <p:txBody>
          <a:bodyPr>
            <a:normAutofit/>
          </a:bodyPr>
          <a:lstStyle/>
          <a:p>
            <a:r>
              <a:rPr lang="en-US">
                <a:latin typeface="Times New Roman" panose="02020603050405020304" pitchFamily="18" charset="0"/>
                <a:cs typeface="Times New Roman" panose="02020603050405020304" pitchFamily="18" charset="0"/>
              </a:rPr>
              <a:t>Nearest neighbors</a:t>
            </a:r>
          </a:p>
        </p:txBody>
      </p:sp>
      <p:pic>
        <p:nvPicPr>
          <p:cNvPr id="7" name="Picture 6" descr="Chart&#10;&#10;Description automatically generated">
            <a:extLst>
              <a:ext uri="{FF2B5EF4-FFF2-40B4-BE49-F238E27FC236}">
                <a16:creationId xmlns:a16="http://schemas.microsoft.com/office/drawing/2014/main" id="{2AD3CE43-9033-2B43-816E-2F9CBC23D47D}"/>
              </a:ext>
            </a:extLst>
          </p:cNvPr>
          <p:cNvPicPr>
            <a:picLocks noChangeAspect="1"/>
          </p:cNvPicPr>
          <p:nvPr/>
        </p:nvPicPr>
        <p:blipFill>
          <a:blip r:embed="rId2"/>
          <a:stretch>
            <a:fillRect/>
          </a:stretch>
        </p:blipFill>
        <p:spPr>
          <a:xfrm>
            <a:off x="6417734" y="2216167"/>
            <a:ext cx="4935970" cy="3936436"/>
          </a:xfrm>
          <a:prstGeom prst="rect">
            <a:avLst/>
          </a:prstGeom>
        </p:spPr>
      </p:pic>
      <p:graphicFrame>
        <p:nvGraphicFramePr>
          <p:cNvPr id="18" name="Content Placeholder 2">
            <a:extLst>
              <a:ext uri="{FF2B5EF4-FFF2-40B4-BE49-F238E27FC236}">
                <a16:creationId xmlns:a16="http://schemas.microsoft.com/office/drawing/2014/main" id="{472C3248-2AA5-4751-A18E-EC145AC599D7}"/>
              </a:ext>
            </a:extLst>
          </p:cNvPr>
          <p:cNvGraphicFramePr>
            <a:graphicFrameLocks noGrp="1"/>
          </p:cNvGraphicFramePr>
          <p:nvPr>
            <p:ph idx="1"/>
            <p:extLst>
              <p:ext uri="{D42A27DB-BD31-4B8C-83A1-F6EECF244321}">
                <p14:modId xmlns:p14="http://schemas.microsoft.com/office/powerpoint/2010/main" val="529664758"/>
              </p:ext>
            </p:extLst>
          </p:nvPr>
        </p:nvGraphicFramePr>
        <p:xfrm>
          <a:off x="838200" y="2191807"/>
          <a:ext cx="4936067" cy="3985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888272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05A4A59-1E54-4E8F-AE2C-7BCC85FDF07B}"/>
              </a:ext>
            </a:extLst>
          </p:cNvPr>
          <p:cNvPicPr>
            <a:picLocks noChangeAspect="1"/>
          </p:cNvPicPr>
          <p:nvPr/>
        </p:nvPicPr>
        <p:blipFill rotWithShape="1">
          <a:blip r:embed="rId2">
            <a:duotone>
              <a:prstClr val="black"/>
              <a:schemeClr val="tx2">
                <a:tint val="45000"/>
                <a:satMod val="400000"/>
              </a:schemeClr>
            </a:duotone>
            <a:alphaModFix amt="25000"/>
          </a:blip>
          <a:srcRect t="17391" b="17391"/>
          <a:stretch/>
        </p:blipFill>
        <p:spPr>
          <a:xfrm>
            <a:off x="20" y="10"/>
            <a:ext cx="12191980" cy="6857990"/>
          </a:xfrm>
          <a:prstGeom prst="rect">
            <a:avLst/>
          </a:prstGeom>
        </p:spPr>
      </p:pic>
      <p:sp>
        <p:nvSpPr>
          <p:cNvPr id="2" name="Title 1">
            <a:extLst>
              <a:ext uri="{FF2B5EF4-FFF2-40B4-BE49-F238E27FC236}">
                <a16:creationId xmlns:a16="http://schemas.microsoft.com/office/drawing/2014/main" id="{615883EA-248B-D247-8130-C0639B9C12E8}"/>
              </a:ext>
            </a:extLst>
          </p:cNvPr>
          <p:cNvSpPr>
            <a:spLocks noGrp="1"/>
          </p:cNvSpPr>
          <p:nvPr>
            <p:ph type="title"/>
          </p:nvPr>
        </p:nvSpPr>
        <p:spPr>
          <a:xfrm>
            <a:off x="838200" y="365125"/>
            <a:ext cx="10515600" cy="1325563"/>
          </a:xfrm>
        </p:spPr>
        <p:txBody>
          <a:bodyPr>
            <a:normAutofit/>
          </a:bodyPr>
          <a:lstStyle/>
          <a:p>
            <a:pPr algn="ctr"/>
            <a:r>
              <a:rPr lang="en-IN" b="1" dirty="0"/>
              <a:t>Torch framework</a:t>
            </a:r>
            <a:endParaRPr lang="en-US" b="1" dirty="0"/>
          </a:p>
        </p:txBody>
      </p:sp>
      <p:graphicFrame>
        <p:nvGraphicFramePr>
          <p:cNvPr id="7" name="Content Placeholder 2">
            <a:extLst>
              <a:ext uri="{FF2B5EF4-FFF2-40B4-BE49-F238E27FC236}">
                <a16:creationId xmlns:a16="http://schemas.microsoft.com/office/drawing/2014/main" id="{7C58D0A8-7763-40F0-B531-D4F26DB8E703}"/>
              </a:ext>
            </a:extLst>
          </p:cNvPr>
          <p:cNvGraphicFramePr>
            <a:graphicFrameLocks noGrp="1"/>
          </p:cNvGraphicFramePr>
          <p:nvPr>
            <p:ph idx="1"/>
            <p:extLst>
              <p:ext uri="{D42A27DB-BD31-4B8C-83A1-F6EECF244321}">
                <p14:modId xmlns:p14="http://schemas.microsoft.com/office/powerpoint/2010/main" val="11292222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558569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Cardboard boxes on conveyor belt">
            <a:extLst>
              <a:ext uri="{FF2B5EF4-FFF2-40B4-BE49-F238E27FC236}">
                <a16:creationId xmlns:a16="http://schemas.microsoft.com/office/drawing/2014/main" id="{95719EBF-FD67-4E8E-9748-7C91BB522A8B}"/>
              </a:ext>
            </a:extLst>
          </p:cNvPr>
          <p:cNvPicPr>
            <a:picLocks noChangeAspect="1"/>
          </p:cNvPicPr>
          <p:nvPr/>
        </p:nvPicPr>
        <p:blipFill rotWithShape="1">
          <a:blip r:embed="rId3">
            <a:alphaModFix amt="35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CC9F547E-663A-C843-AB7D-FFABE1E48B66}"/>
              </a:ext>
            </a:extLst>
          </p:cNvPr>
          <p:cNvSpPr>
            <a:spLocks noGrp="1"/>
          </p:cNvSpPr>
          <p:nvPr>
            <p:ph type="title"/>
          </p:nvPr>
        </p:nvSpPr>
        <p:spPr>
          <a:xfrm>
            <a:off x="838201" y="1065862"/>
            <a:ext cx="3313164" cy="4726276"/>
          </a:xfrm>
        </p:spPr>
        <p:txBody>
          <a:bodyPr>
            <a:normAutofit/>
          </a:bodyPr>
          <a:lstStyle/>
          <a:p>
            <a:pPr algn="r"/>
            <a:r>
              <a:rPr lang="en-IN" sz="4000" b="1" dirty="0" err="1">
                <a:solidFill>
                  <a:srgbClr val="FFFFFF"/>
                </a:solidFill>
              </a:rPr>
              <a:t>Torch.nn</a:t>
            </a:r>
            <a:endParaRPr lang="en-US" sz="4000" b="1" dirty="0">
              <a:solidFill>
                <a:srgbClr val="FFFFFF"/>
              </a:solidFill>
            </a:endParaRP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C343E5-E232-9D41-879D-FD505A1CADE9}"/>
              </a:ext>
            </a:extLst>
          </p:cNvPr>
          <p:cNvSpPr>
            <a:spLocks noGrp="1"/>
          </p:cNvSpPr>
          <p:nvPr>
            <p:ph idx="1"/>
          </p:nvPr>
        </p:nvSpPr>
        <p:spPr>
          <a:xfrm>
            <a:off x="5155379" y="1065862"/>
            <a:ext cx="5744685" cy="4726276"/>
          </a:xfrm>
        </p:spPr>
        <p:txBody>
          <a:bodyPr anchor="ctr">
            <a:normAutofit/>
          </a:bodyPr>
          <a:lstStyle/>
          <a:p>
            <a:r>
              <a:rPr lang="en-IN" sz="2000">
                <a:solidFill>
                  <a:srgbClr val="FFFFFF"/>
                </a:solidFill>
              </a:rPr>
              <a:t>The value a Sequential provides over manually calling a sequence of modules is that it allows treating the whole container as a single module, such that performing a transformation on the Sequential applies to each of the modules it stores.</a:t>
            </a:r>
          </a:p>
          <a:p>
            <a:endParaRPr lang="en-IN" sz="2000">
              <a:solidFill>
                <a:srgbClr val="FFFFFF"/>
              </a:solidFill>
            </a:endParaRPr>
          </a:p>
          <a:p>
            <a:r>
              <a:rPr lang="en-IN" sz="2000">
                <a:solidFill>
                  <a:srgbClr val="FFFFFF"/>
                </a:solidFill>
              </a:rPr>
              <a:t>A sequential container. Modules will be added to it in the order they are passed in the constructor. Alternatively, an OrderedDict of modules can be passed in. The forward() method of Sequential accepts any input and forwards it to the first module it contains. It then “chains” outputs to inputs sequentially for each subsequent module, finally returning the output of the last module.</a:t>
            </a:r>
          </a:p>
          <a:p>
            <a:endParaRPr lang="en-US" sz="2000">
              <a:solidFill>
                <a:srgbClr val="FFFFFF"/>
              </a:solidFill>
            </a:endParaRPr>
          </a:p>
        </p:txBody>
      </p:sp>
    </p:spTree>
    <p:extLst>
      <p:ext uri="{BB962C8B-B14F-4D97-AF65-F5344CB8AC3E}">
        <p14:creationId xmlns:p14="http://schemas.microsoft.com/office/powerpoint/2010/main" val="24714651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network formed by white dots">
            <a:extLst>
              <a:ext uri="{FF2B5EF4-FFF2-40B4-BE49-F238E27FC236}">
                <a16:creationId xmlns:a16="http://schemas.microsoft.com/office/drawing/2014/main" id="{36D031DD-2620-429E-88D1-1F3A17B5C7F3}"/>
              </a:ext>
            </a:extLst>
          </p:cNvPr>
          <p:cNvPicPr>
            <a:picLocks noChangeAspect="1"/>
          </p:cNvPicPr>
          <p:nvPr/>
        </p:nvPicPr>
        <p:blipFill rotWithShape="1">
          <a:blip r:embed="rId2">
            <a:alphaModFix amt="35000"/>
          </a:blip>
          <a:srcRect t="8749" b="18199"/>
          <a:stretch/>
        </p:blipFill>
        <p:spPr>
          <a:xfrm>
            <a:off x="20" y="1"/>
            <a:ext cx="12191980" cy="6857999"/>
          </a:xfrm>
          <a:prstGeom prst="rect">
            <a:avLst/>
          </a:prstGeom>
        </p:spPr>
      </p:pic>
      <p:sp>
        <p:nvSpPr>
          <p:cNvPr id="2" name="Title 1">
            <a:extLst>
              <a:ext uri="{FF2B5EF4-FFF2-40B4-BE49-F238E27FC236}">
                <a16:creationId xmlns:a16="http://schemas.microsoft.com/office/drawing/2014/main" id="{3FB31422-BFCF-2548-AA3C-DD7654D0E570}"/>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Torch Vision</a:t>
            </a:r>
            <a:endParaRPr lang="en-US" sz="4000">
              <a:solidFill>
                <a:srgbClr val="FFFFFF"/>
              </a:solidFill>
            </a:endParaRP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74E56D-5E0F-5445-BCB4-178249C853D4}"/>
              </a:ext>
            </a:extLst>
          </p:cNvPr>
          <p:cNvSpPr>
            <a:spLocks noGrp="1"/>
          </p:cNvSpPr>
          <p:nvPr>
            <p:ph idx="1"/>
          </p:nvPr>
        </p:nvSpPr>
        <p:spPr>
          <a:xfrm>
            <a:off x="5155379" y="1065862"/>
            <a:ext cx="5744685" cy="4726276"/>
          </a:xfrm>
        </p:spPr>
        <p:txBody>
          <a:bodyPr anchor="ctr">
            <a:normAutofit/>
          </a:bodyPr>
          <a:lstStyle/>
          <a:p>
            <a:r>
              <a:rPr lang="en-IN" sz="2000" b="0" i="0">
                <a:solidFill>
                  <a:srgbClr val="FFFFFF"/>
                </a:solidFill>
                <a:effectLst/>
                <a:latin typeface="FreightSans"/>
              </a:rPr>
              <a:t>The models subpackage contains definitions of models for addressing different tasks, including: image classification, pixelwise semantic segmentation, object detection, instance segmentation, person keypoint detection and video classification.</a:t>
            </a:r>
          </a:p>
          <a:p>
            <a:endParaRPr lang="en-IN" sz="2000">
              <a:solidFill>
                <a:srgbClr val="FFFFFF"/>
              </a:solidFill>
              <a:latin typeface="FreightSans"/>
            </a:endParaRPr>
          </a:p>
          <a:p>
            <a:endParaRPr lang="en-IN" sz="2000">
              <a:solidFill>
                <a:srgbClr val="FFFFFF"/>
              </a:solidFill>
              <a:latin typeface="FreightSans"/>
            </a:endParaRPr>
          </a:p>
          <a:p>
            <a:r>
              <a:rPr lang="en-IN" sz="2000">
                <a:solidFill>
                  <a:srgbClr val="FFFFFF"/>
                </a:solidFill>
              </a:rPr>
              <a:t>Transforms are common image transformations. They can be chained together using Compose. Most transform classes have a function equivalent: functional transforms give fine-grained control over the transformations. This is useful if you have to build a more complex transformation pipeline (e.g. in the case of segmentation tasks).</a:t>
            </a:r>
          </a:p>
          <a:p>
            <a:endParaRPr lang="en-US" sz="2000">
              <a:solidFill>
                <a:srgbClr val="FFFFFF"/>
              </a:solidFill>
            </a:endParaRPr>
          </a:p>
        </p:txBody>
      </p:sp>
    </p:spTree>
    <p:extLst>
      <p:ext uri="{BB962C8B-B14F-4D97-AF65-F5344CB8AC3E}">
        <p14:creationId xmlns:p14="http://schemas.microsoft.com/office/powerpoint/2010/main" val="22166758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1830</TotalTime>
  <Words>479</Words>
  <Application>Microsoft Office PowerPoint</Application>
  <PresentationFormat>Widescreen</PresentationFormat>
  <Paragraphs>38</Paragraphs>
  <Slides>16</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FreightSans</vt:lpstr>
      <vt:lpstr>Roboto</vt:lpstr>
      <vt:lpstr>Times New Roman</vt:lpstr>
      <vt:lpstr>Office Theme</vt:lpstr>
      <vt:lpstr>Project Title :Product Recommendation System</vt:lpstr>
      <vt:lpstr>PowerPoint Presentation</vt:lpstr>
      <vt:lpstr>Objective</vt:lpstr>
      <vt:lpstr>Models used</vt:lpstr>
      <vt:lpstr>Work flow</vt:lpstr>
      <vt:lpstr>Nearest neighbors</vt:lpstr>
      <vt:lpstr>Torch framework</vt:lpstr>
      <vt:lpstr>Torch.nn</vt:lpstr>
      <vt:lpstr>Torch Vision</vt:lpstr>
      <vt:lpstr>Torch.autograd</vt:lpstr>
      <vt:lpstr>Resnet 152</vt:lpstr>
      <vt:lpstr>Project Screenshots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:Product Recommendation System</dc:title>
  <dc:creator>Vari, Maniraj (UMKC-Student)</dc:creator>
  <cp:lastModifiedBy>harshitha reddy</cp:lastModifiedBy>
  <cp:revision>5</cp:revision>
  <dcterms:created xsi:type="dcterms:W3CDTF">2021-12-09T19:20:49Z</dcterms:created>
  <dcterms:modified xsi:type="dcterms:W3CDTF">2021-12-13T04:45:08Z</dcterms:modified>
</cp:coreProperties>
</file>